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14" r:id="rId2"/>
    <p:sldMasterId id="2147483760" r:id="rId3"/>
  </p:sldMasterIdLst>
  <p:notesMasterIdLst>
    <p:notesMasterId r:id="rId14"/>
  </p:notesMasterIdLst>
  <p:handoutMasterIdLst>
    <p:handoutMasterId r:id="rId15"/>
  </p:handoutMasterIdLst>
  <p:sldIdLst>
    <p:sldId id="258" r:id="rId4"/>
    <p:sldId id="289" r:id="rId5"/>
    <p:sldId id="457" r:id="rId6"/>
    <p:sldId id="7456" r:id="rId7"/>
    <p:sldId id="410" r:id="rId8"/>
    <p:sldId id="7458" r:id="rId9"/>
    <p:sldId id="306" r:id="rId10"/>
    <p:sldId id="7454" r:id="rId11"/>
    <p:sldId id="7455" r:id="rId12"/>
    <p:sldId id="30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8E5D7-8B41-48DD-B7BF-1ADAAF5F6348}" v="3" dt="2021-07-13T15:39:55.261"/>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handoutMaster" Target="handoutMasters/handoutMaster1.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Lee-Anne McKinnell" userId="ed3efde9-c421-4cf3-941c-052aaa372891" providerId="ADAL" clId="{A468E5D7-8B41-48DD-B7BF-1ADAAF5F6348}"/>
    <pc:docChg chg="custSel addSld delSld modSld sldOrd">
      <pc:chgData name="Dr Lee-Anne McKinnell" userId="ed3efde9-c421-4cf3-941c-052aaa372891" providerId="ADAL" clId="{A468E5D7-8B41-48DD-B7BF-1ADAAF5F6348}" dt="2021-07-13T15:47:31.441" v="365"/>
      <pc:docMkLst>
        <pc:docMk/>
      </pc:docMkLst>
      <pc:sldChg chg="modSp mod">
        <pc:chgData name="Dr Lee-Anne McKinnell" userId="ed3efde9-c421-4cf3-941c-052aaa372891" providerId="ADAL" clId="{A468E5D7-8B41-48DD-B7BF-1ADAAF5F6348}" dt="2021-07-13T15:47:09.400" v="360" actId="20577"/>
        <pc:sldMkLst>
          <pc:docMk/>
          <pc:sldMk cId="578537727" sldId="303"/>
        </pc:sldMkLst>
        <pc:spChg chg="mod">
          <ac:chgData name="Dr Lee-Anne McKinnell" userId="ed3efde9-c421-4cf3-941c-052aaa372891" providerId="ADAL" clId="{A468E5D7-8B41-48DD-B7BF-1ADAAF5F6348}" dt="2021-07-13T15:47:09.400" v="360" actId="20577"/>
          <ac:spMkLst>
            <pc:docMk/>
            <pc:sldMk cId="578537727" sldId="303"/>
            <ac:spMk id="4" creationId="{00000000-0000-0000-0000-000000000000}"/>
          </ac:spMkLst>
        </pc:spChg>
      </pc:sldChg>
      <pc:sldChg chg="modSp mod">
        <pc:chgData name="Dr Lee-Anne McKinnell" userId="ed3efde9-c421-4cf3-941c-052aaa372891" providerId="ADAL" clId="{A468E5D7-8B41-48DD-B7BF-1ADAAF5F6348}" dt="2021-07-13T15:45:04.151" v="322" actId="403"/>
        <pc:sldMkLst>
          <pc:docMk/>
          <pc:sldMk cId="2057998666" sldId="306"/>
        </pc:sldMkLst>
        <pc:spChg chg="mod">
          <ac:chgData name="Dr Lee-Anne McKinnell" userId="ed3efde9-c421-4cf3-941c-052aaa372891" providerId="ADAL" clId="{A468E5D7-8B41-48DD-B7BF-1ADAAF5F6348}" dt="2021-07-13T15:44:58.337" v="320" actId="20577"/>
          <ac:spMkLst>
            <pc:docMk/>
            <pc:sldMk cId="2057998666" sldId="306"/>
            <ac:spMk id="35848" creationId="{00000000-0000-0000-0000-000000000000}"/>
          </ac:spMkLst>
        </pc:spChg>
        <pc:spChg chg="mod">
          <ac:chgData name="Dr Lee-Anne McKinnell" userId="ed3efde9-c421-4cf3-941c-052aaa372891" providerId="ADAL" clId="{A468E5D7-8B41-48DD-B7BF-1ADAAF5F6348}" dt="2021-07-13T15:45:04.151" v="322" actId="403"/>
          <ac:spMkLst>
            <pc:docMk/>
            <pc:sldMk cId="2057998666" sldId="306"/>
            <ac:spMk id="35849" creationId="{00000000-0000-0000-0000-000000000000}"/>
          </ac:spMkLst>
        </pc:spChg>
      </pc:sldChg>
      <pc:sldChg chg="modSp add mod ord">
        <pc:chgData name="Dr Lee-Anne McKinnell" userId="ed3efde9-c421-4cf3-941c-052aaa372891" providerId="ADAL" clId="{A468E5D7-8B41-48DD-B7BF-1ADAAF5F6348}" dt="2021-07-13T15:47:31.441" v="365"/>
        <pc:sldMkLst>
          <pc:docMk/>
          <pc:sldMk cId="1893581388" sldId="410"/>
        </pc:sldMkLst>
        <pc:spChg chg="mod">
          <ac:chgData name="Dr Lee-Anne McKinnell" userId="ed3efde9-c421-4cf3-941c-052aaa372891" providerId="ADAL" clId="{A468E5D7-8B41-48DD-B7BF-1ADAAF5F6348}" dt="2021-07-13T15:44:48.141" v="319" actId="20577"/>
          <ac:spMkLst>
            <pc:docMk/>
            <pc:sldMk cId="1893581388" sldId="410"/>
            <ac:spMk id="5" creationId="{00000000-0000-0000-0000-000000000000}"/>
          </ac:spMkLst>
        </pc:spChg>
      </pc:sldChg>
      <pc:sldChg chg="del">
        <pc:chgData name="Dr Lee-Anne McKinnell" userId="ed3efde9-c421-4cf3-941c-052aaa372891" providerId="ADAL" clId="{A468E5D7-8B41-48DD-B7BF-1ADAAF5F6348}" dt="2021-07-13T15:46:53.322" v="349" actId="47"/>
        <pc:sldMkLst>
          <pc:docMk/>
          <pc:sldMk cId="805213552" sldId="449"/>
        </pc:sldMkLst>
      </pc:sldChg>
      <pc:sldChg chg="del ord">
        <pc:chgData name="Dr Lee-Anne McKinnell" userId="ed3efde9-c421-4cf3-941c-052aaa372891" providerId="ADAL" clId="{A468E5D7-8B41-48DD-B7BF-1ADAAF5F6348}" dt="2021-07-13T15:47:16.356" v="363" actId="47"/>
        <pc:sldMkLst>
          <pc:docMk/>
          <pc:sldMk cId="2410455006" sldId="486"/>
        </pc:sldMkLst>
      </pc:sldChg>
      <pc:sldChg chg="del ord">
        <pc:chgData name="Dr Lee-Anne McKinnell" userId="ed3efde9-c421-4cf3-941c-052aaa372891" providerId="ADAL" clId="{A468E5D7-8B41-48DD-B7BF-1ADAAF5F6348}" dt="2021-07-13T15:47:15.307" v="362" actId="47"/>
        <pc:sldMkLst>
          <pc:docMk/>
          <pc:sldMk cId="4036967428" sldId="496"/>
        </pc:sldMkLst>
      </pc:sldChg>
      <pc:sldChg chg="modSp mod">
        <pc:chgData name="Dr Lee-Anne McKinnell" userId="ed3efde9-c421-4cf3-941c-052aaa372891" providerId="ADAL" clId="{A468E5D7-8B41-48DD-B7BF-1ADAAF5F6348}" dt="2021-07-13T15:45:40.813" v="329" actId="20577"/>
        <pc:sldMkLst>
          <pc:docMk/>
          <pc:sldMk cId="4181637943" sldId="7454"/>
        </pc:sldMkLst>
        <pc:spChg chg="mod">
          <ac:chgData name="Dr Lee-Anne McKinnell" userId="ed3efde9-c421-4cf3-941c-052aaa372891" providerId="ADAL" clId="{A468E5D7-8B41-48DD-B7BF-1ADAAF5F6348}" dt="2021-07-13T15:45:40.813" v="329" actId="20577"/>
          <ac:spMkLst>
            <pc:docMk/>
            <pc:sldMk cId="4181637943" sldId="7454"/>
            <ac:spMk id="2" creationId="{96FB3A47-3DEF-4C67-8961-DD199B686C5A}"/>
          </ac:spMkLst>
        </pc:spChg>
        <pc:spChg chg="mod">
          <ac:chgData name="Dr Lee-Anne McKinnell" userId="ed3efde9-c421-4cf3-941c-052aaa372891" providerId="ADAL" clId="{A468E5D7-8B41-48DD-B7BF-1ADAAF5F6348}" dt="2021-07-13T15:45:13.417" v="325" actId="403"/>
          <ac:spMkLst>
            <pc:docMk/>
            <pc:sldMk cId="4181637943" sldId="7454"/>
            <ac:spMk id="3" creationId="{2B244702-EFC9-4660-8BDE-2174F5C2E264}"/>
          </ac:spMkLst>
        </pc:spChg>
        <pc:picChg chg="mod">
          <ac:chgData name="Dr Lee-Anne McKinnell" userId="ed3efde9-c421-4cf3-941c-052aaa372891" providerId="ADAL" clId="{A468E5D7-8B41-48DD-B7BF-1ADAAF5F6348}" dt="2021-07-13T15:45:20.951" v="326" actId="1076"/>
          <ac:picMkLst>
            <pc:docMk/>
            <pc:sldMk cId="4181637943" sldId="7454"/>
            <ac:picMk id="6" creationId="{1FA715E5-5DE7-4A68-AB46-38D0113B7090}"/>
          </ac:picMkLst>
        </pc:picChg>
        <pc:picChg chg="mod">
          <ac:chgData name="Dr Lee-Anne McKinnell" userId="ed3efde9-c421-4cf3-941c-052aaa372891" providerId="ADAL" clId="{A468E5D7-8B41-48DD-B7BF-1ADAAF5F6348}" dt="2021-07-13T15:45:36.060" v="328" actId="408"/>
          <ac:picMkLst>
            <pc:docMk/>
            <pc:sldMk cId="4181637943" sldId="7454"/>
            <ac:picMk id="8" creationId="{4813AFB4-3F66-4310-83B0-97A7AB84B6F0}"/>
          </ac:picMkLst>
        </pc:picChg>
        <pc:picChg chg="mod">
          <ac:chgData name="Dr Lee-Anne McKinnell" userId="ed3efde9-c421-4cf3-941c-052aaa372891" providerId="ADAL" clId="{A468E5D7-8B41-48DD-B7BF-1ADAAF5F6348}" dt="2021-07-13T15:45:30.002" v="327" actId="1076"/>
          <ac:picMkLst>
            <pc:docMk/>
            <pc:sldMk cId="4181637943" sldId="7454"/>
            <ac:picMk id="10" creationId="{D7BCE555-C3A1-4A09-927F-4835318D6388}"/>
          </ac:picMkLst>
        </pc:picChg>
      </pc:sldChg>
      <pc:sldChg chg="modSp mod">
        <pc:chgData name="Dr Lee-Anne McKinnell" userId="ed3efde9-c421-4cf3-941c-052aaa372891" providerId="ADAL" clId="{A468E5D7-8B41-48DD-B7BF-1ADAAF5F6348}" dt="2021-07-13T15:46:47.055" v="348" actId="408"/>
        <pc:sldMkLst>
          <pc:docMk/>
          <pc:sldMk cId="1044553235" sldId="7455"/>
        </pc:sldMkLst>
        <pc:spChg chg="mod">
          <ac:chgData name="Dr Lee-Anne McKinnell" userId="ed3efde9-c421-4cf3-941c-052aaa372891" providerId="ADAL" clId="{A468E5D7-8B41-48DD-B7BF-1ADAAF5F6348}" dt="2021-07-13T15:45:53.134" v="332" actId="1076"/>
          <ac:spMkLst>
            <pc:docMk/>
            <pc:sldMk cId="1044553235" sldId="7455"/>
            <ac:spMk id="2" creationId="{5EDA7199-CFBE-4470-9AB6-611C44A7F9C4}"/>
          </ac:spMkLst>
        </pc:spChg>
        <pc:spChg chg="mod">
          <ac:chgData name="Dr Lee-Anne McKinnell" userId="ed3efde9-c421-4cf3-941c-052aaa372891" providerId="ADAL" clId="{A468E5D7-8B41-48DD-B7BF-1ADAAF5F6348}" dt="2021-07-13T15:45:49.648" v="331" actId="403"/>
          <ac:spMkLst>
            <pc:docMk/>
            <pc:sldMk cId="1044553235" sldId="7455"/>
            <ac:spMk id="3" creationId="{3323D4A3-5939-4992-9558-AB98F1F4734E}"/>
          </ac:spMkLst>
        </pc:spChg>
        <pc:picChg chg="mod">
          <ac:chgData name="Dr Lee-Anne McKinnell" userId="ed3efde9-c421-4cf3-941c-052aaa372891" providerId="ADAL" clId="{A468E5D7-8B41-48DD-B7BF-1ADAAF5F6348}" dt="2021-07-13T15:46:20.810" v="340" actId="1076"/>
          <ac:picMkLst>
            <pc:docMk/>
            <pc:sldMk cId="1044553235" sldId="7455"/>
            <ac:picMk id="5" creationId="{9CAD0FA1-D15C-4B6D-8A40-8B5FCBFCC186}"/>
          </ac:picMkLst>
        </pc:picChg>
        <pc:picChg chg="mod">
          <ac:chgData name="Dr Lee-Anne McKinnell" userId="ed3efde9-c421-4cf3-941c-052aaa372891" providerId="ADAL" clId="{A468E5D7-8B41-48DD-B7BF-1ADAAF5F6348}" dt="2021-07-13T15:46:47.055" v="348" actId="408"/>
          <ac:picMkLst>
            <pc:docMk/>
            <pc:sldMk cId="1044553235" sldId="7455"/>
            <ac:picMk id="7" creationId="{069FD2DD-C19A-40BC-B706-DCE0EBD71ACA}"/>
          </ac:picMkLst>
        </pc:picChg>
        <pc:picChg chg="mod">
          <ac:chgData name="Dr Lee-Anne McKinnell" userId="ed3efde9-c421-4cf3-941c-052aaa372891" providerId="ADAL" clId="{A468E5D7-8B41-48DD-B7BF-1ADAAF5F6348}" dt="2021-07-13T15:46:42.183" v="347" actId="555"/>
          <ac:picMkLst>
            <pc:docMk/>
            <pc:sldMk cId="1044553235" sldId="7455"/>
            <ac:picMk id="9" creationId="{4082A3C3-4FD5-42F7-BB8D-9D301746109A}"/>
          </ac:picMkLst>
        </pc:picChg>
        <pc:picChg chg="mod">
          <ac:chgData name="Dr Lee-Anne McKinnell" userId="ed3efde9-c421-4cf3-941c-052aaa372891" providerId="ADAL" clId="{A468E5D7-8B41-48DD-B7BF-1ADAAF5F6348}" dt="2021-07-13T15:46:47.055" v="348" actId="408"/>
          <ac:picMkLst>
            <pc:docMk/>
            <pc:sldMk cId="1044553235" sldId="7455"/>
            <ac:picMk id="11" creationId="{B1D92175-8D8A-493A-A505-A1138170E22D}"/>
          </ac:picMkLst>
        </pc:picChg>
      </pc:sldChg>
      <pc:sldChg chg="modSp mod">
        <pc:chgData name="Dr Lee-Anne McKinnell" userId="ed3efde9-c421-4cf3-941c-052aaa372891" providerId="ADAL" clId="{A468E5D7-8B41-48DD-B7BF-1ADAAF5F6348}" dt="2021-07-13T15:44:28.804" v="309" actId="12"/>
        <pc:sldMkLst>
          <pc:docMk/>
          <pc:sldMk cId="3276017015" sldId="7456"/>
        </pc:sldMkLst>
        <pc:spChg chg="mod">
          <ac:chgData name="Dr Lee-Anne McKinnell" userId="ed3efde9-c421-4cf3-941c-052aaa372891" providerId="ADAL" clId="{A468E5D7-8B41-48DD-B7BF-1ADAAF5F6348}" dt="2021-07-13T15:44:28.804" v="309" actId="12"/>
          <ac:spMkLst>
            <pc:docMk/>
            <pc:sldMk cId="3276017015" sldId="7456"/>
            <ac:spMk id="2" creationId="{44EAAAAB-2F28-4609-B126-D7E7BE21436E}"/>
          </ac:spMkLst>
        </pc:spChg>
        <pc:spChg chg="mod">
          <ac:chgData name="Dr Lee-Anne McKinnell" userId="ed3efde9-c421-4cf3-941c-052aaa372891" providerId="ADAL" clId="{A468E5D7-8B41-48DD-B7BF-1ADAAF5F6348}" dt="2021-07-13T15:41:56.374" v="274" actId="1076"/>
          <ac:spMkLst>
            <pc:docMk/>
            <pc:sldMk cId="3276017015" sldId="7456"/>
            <ac:spMk id="3" creationId="{75BCD404-D597-4BB7-B029-99377C99A958}"/>
          </ac:spMkLst>
        </pc:spChg>
      </pc:sldChg>
      <pc:sldChg chg="del">
        <pc:chgData name="Dr Lee-Anne McKinnell" userId="ed3efde9-c421-4cf3-941c-052aaa372891" providerId="ADAL" clId="{A468E5D7-8B41-48DD-B7BF-1ADAAF5F6348}" dt="2021-07-13T15:47:12.157" v="361" actId="47"/>
        <pc:sldMkLst>
          <pc:docMk/>
          <pc:sldMk cId="4256078744" sldId="7457"/>
        </pc:sldMkLst>
      </pc:sldChg>
      <pc:sldChg chg="addSp delSp modSp new mod ord modClrScheme chgLayout">
        <pc:chgData name="Dr Lee-Anne McKinnell" userId="ed3efde9-c421-4cf3-941c-052aaa372891" providerId="ADAL" clId="{A468E5D7-8B41-48DD-B7BF-1ADAAF5F6348}" dt="2021-07-13T15:47:31.441" v="365"/>
        <pc:sldMkLst>
          <pc:docMk/>
          <pc:sldMk cId="1449703928" sldId="7458"/>
        </pc:sldMkLst>
        <pc:spChg chg="del mod ord">
          <ac:chgData name="Dr Lee-Anne McKinnell" userId="ed3efde9-c421-4cf3-941c-052aaa372891" providerId="ADAL" clId="{A468E5D7-8B41-48DD-B7BF-1ADAAF5F6348}" dt="2021-07-13T15:39:15.133" v="6" actId="700"/>
          <ac:spMkLst>
            <pc:docMk/>
            <pc:sldMk cId="1449703928" sldId="7458"/>
            <ac:spMk id="2" creationId="{3C65CA1B-2752-4089-8640-DC55470339B3}"/>
          </ac:spMkLst>
        </pc:spChg>
        <pc:spChg chg="del mod ord">
          <ac:chgData name="Dr Lee-Anne McKinnell" userId="ed3efde9-c421-4cf3-941c-052aaa372891" providerId="ADAL" clId="{A468E5D7-8B41-48DD-B7BF-1ADAAF5F6348}" dt="2021-07-13T15:39:15.133" v="6" actId="700"/>
          <ac:spMkLst>
            <pc:docMk/>
            <pc:sldMk cId="1449703928" sldId="7458"/>
            <ac:spMk id="3" creationId="{7B2EBDD5-DC25-4175-B87E-304E2EA7B289}"/>
          </ac:spMkLst>
        </pc:spChg>
        <pc:spChg chg="add del mod ord">
          <ac:chgData name="Dr Lee-Anne McKinnell" userId="ed3efde9-c421-4cf3-941c-052aaa372891" providerId="ADAL" clId="{A468E5D7-8B41-48DD-B7BF-1ADAAF5F6348}" dt="2021-07-13T15:39:17.482" v="7" actId="478"/>
          <ac:spMkLst>
            <pc:docMk/>
            <pc:sldMk cId="1449703928" sldId="7458"/>
            <ac:spMk id="4" creationId="{3A97740F-0444-4CCD-A370-6E5B7FDE42C8}"/>
          </ac:spMkLst>
        </pc:spChg>
        <pc:spChg chg="add del mod ord">
          <ac:chgData name="Dr Lee-Anne McKinnell" userId="ed3efde9-c421-4cf3-941c-052aaa372891" providerId="ADAL" clId="{A468E5D7-8B41-48DD-B7BF-1ADAAF5F6348}" dt="2021-07-13T15:39:18.710" v="8" actId="478"/>
          <ac:spMkLst>
            <pc:docMk/>
            <pc:sldMk cId="1449703928" sldId="7458"/>
            <ac:spMk id="5" creationId="{D5BB22E5-82AD-4F1B-91B0-FB75A32692F3}"/>
          </ac:spMkLst>
        </pc:spChg>
        <pc:spChg chg="add mod">
          <ac:chgData name="Dr Lee-Anne McKinnell" userId="ed3efde9-c421-4cf3-941c-052aaa372891" providerId="ADAL" clId="{A468E5D7-8B41-48DD-B7BF-1ADAAF5F6348}" dt="2021-07-13T15:41:48.740" v="273" actId="122"/>
          <ac:spMkLst>
            <pc:docMk/>
            <pc:sldMk cId="1449703928" sldId="7458"/>
            <ac:spMk id="8" creationId="{15CA11ED-94B8-4256-9EFD-0F7B302F3605}"/>
          </ac:spMkLst>
        </pc:spChg>
        <pc:picChg chg="add mod">
          <ac:chgData name="Dr Lee-Anne McKinnell" userId="ed3efde9-c421-4cf3-941c-052aaa372891" providerId="ADAL" clId="{A468E5D7-8B41-48DD-B7BF-1ADAAF5F6348}" dt="2021-07-13T15:39:31.581" v="12" actId="1076"/>
          <ac:picMkLst>
            <pc:docMk/>
            <pc:sldMk cId="1449703928" sldId="7458"/>
            <ac:picMk id="7" creationId="{3934B9FC-4DD9-4AA4-82B5-CBD19D574A7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CF9C7A-501D-423A-9F90-1F36CE27D617}" type="datetimeFigureOut">
              <a:rPr lang="en-US" smtClean="0"/>
              <a:pPr/>
              <a:t>7/13/2021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BBE47D-A1A1-4985-A4E9-C7C138797753}" type="slidenum">
              <a:rPr lang="en-US" smtClean="0"/>
              <a:pPr/>
              <a:t>‹#›</a:t>
            </a:fld>
            <a:endParaRPr lang="en-US"/>
          </a:p>
        </p:txBody>
      </p:sp>
    </p:spTree>
    <p:extLst>
      <p:ext uri="{BB962C8B-B14F-4D97-AF65-F5344CB8AC3E}">
        <p14:creationId xmlns:p14="http://schemas.microsoft.com/office/powerpoint/2010/main" val="252037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A28AA-FB85-462D-91B9-7E23E3F2986C}" type="datetimeFigureOut">
              <a:rPr lang="en-US" smtClean="0"/>
              <a:pPr/>
              <a:t>7/13/2021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084BA-1D10-432D-800A-64D72FC52CF2}" type="slidenum">
              <a:rPr lang="en-US" smtClean="0"/>
              <a:pPr/>
              <a:t>‹#›</a:t>
            </a:fld>
            <a:endParaRPr lang="en-US"/>
          </a:p>
        </p:txBody>
      </p:sp>
    </p:spTree>
    <p:extLst>
      <p:ext uri="{BB962C8B-B14F-4D97-AF65-F5344CB8AC3E}">
        <p14:creationId xmlns:p14="http://schemas.microsoft.com/office/powerpoint/2010/main" val="141152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a:t>Science advancement</a:t>
            </a:r>
          </a:p>
        </p:txBody>
      </p:sp>
      <p:sp>
        <p:nvSpPr>
          <p:cNvPr id="4" name="Slide Number Placeholder 3"/>
          <p:cNvSpPr>
            <a:spLocks noGrp="1"/>
          </p:cNvSpPr>
          <p:nvPr>
            <p:ph type="sldNum" sz="quarter" idx="5"/>
          </p:nvPr>
        </p:nvSpPr>
        <p:spPr/>
        <p:txBody>
          <a:bodyPr/>
          <a:lstStyle/>
          <a:p>
            <a:pPr>
              <a:defRPr/>
            </a:pPr>
            <a:fld id="{46BFB9DB-17F7-4348-828B-85D733BCF2D2}"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16632"/>
            <a:ext cx="2016224" cy="732538"/>
          </a:xfrm>
          <a:prstGeom prst="rect">
            <a:avLst/>
          </a:prstGeom>
        </p:spPr>
      </p:pic>
    </p:spTree>
    <p:extLst>
      <p:ext uri="{BB962C8B-B14F-4D97-AF65-F5344CB8AC3E}">
        <p14:creationId xmlns:p14="http://schemas.microsoft.com/office/powerpoint/2010/main" val="42389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352800" cy="2348880"/>
          </a:xfrm>
        </p:spPr>
        <p:txBody>
          <a:bodyPr rtlCol="0">
            <a:normAutofit/>
          </a:bodyPr>
          <a:lstStyle/>
          <a:p>
            <a:pPr lvl="0"/>
            <a:endParaRPr lang="en-US" noProof="0"/>
          </a:p>
        </p:txBody>
      </p:sp>
      <p:pic>
        <p:nvPicPr>
          <p:cNvPr id="5" name="Picture 19" descr="Picture_Divider02.png"/>
          <p:cNvPicPr>
            <a:picLocks noChangeAspect="1"/>
          </p:cNvPicPr>
          <p:nvPr userDrawn="1"/>
        </p:nvPicPr>
        <p:blipFill>
          <a:blip r:embed="rId3" cstate="print"/>
          <a:srcRect/>
          <a:stretch>
            <a:fillRect/>
          </a:stretch>
        </p:blipFill>
        <p:spPr bwMode="auto">
          <a:xfrm>
            <a:off x="2670175" y="0"/>
            <a:ext cx="1444625" cy="6858000"/>
          </a:xfrm>
          <a:prstGeom prst="rect">
            <a:avLst/>
          </a:prstGeom>
          <a:noFill/>
          <a:ln w="9525">
            <a:noFill/>
            <a:miter lim="800000"/>
            <a:headEnd/>
            <a:tailEnd/>
          </a:ln>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8264" y="5949280"/>
            <a:ext cx="2016224" cy="732538"/>
          </a:xfrm>
          <a:prstGeom prst="rect">
            <a:avLst/>
          </a:prstGeom>
        </p:spPr>
      </p:pic>
      <p:sp>
        <p:nvSpPr>
          <p:cNvPr id="7" name="Picture Placeholder 8"/>
          <p:cNvSpPr>
            <a:spLocks noGrp="1"/>
          </p:cNvSpPr>
          <p:nvPr>
            <p:ph type="pic" sz="quarter" idx="11"/>
          </p:nvPr>
        </p:nvSpPr>
        <p:spPr>
          <a:xfrm>
            <a:off x="0" y="2348880"/>
            <a:ext cx="3352800" cy="2348880"/>
          </a:xfrm>
        </p:spPr>
        <p:txBody>
          <a:bodyPr rtlCol="0">
            <a:normAutofit/>
          </a:bodyPr>
          <a:lstStyle/>
          <a:p>
            <a:pPr lvl="0"/>
            <a:endParaRPr lang="en-US" noProof="0"/>
          </a:p>
        </p:txBody>
      </p:sp>
      <p:sp>
        <p:nvSpPr>
          <p:cNvPr id="8" name="Picture Placeholder 8"/>
          <p:cNvSpPr>
            <a:spLocks noGrp="1"/>
          </p:cNvSpPr>
          <p:nvPr>
            <p:ph type="pic" sz="quarter" idx="12"/>
          </p:nvPr>
        </p:nvSpPr>
        <p:spPr>
          <a:xfrm>
            <a:off x="0" y="4509120"/>
            <a:ext cx="3352800" cy="2348880"/>
          </a:xfrm>
        </p:spPr>
        <p:txBody>
          <a:bodyPr rtlCol="0">
            <a:normAutofit/>
          </a:body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9" descr="Picture_Divider02.png"/>
          <p:cNvPicPr>
            <a:picLocks noChangeAspect="1"/>
          </p:cNvPicPr>
          <p:nvPr userDrawn="1"/>
        </p:nvPicPr>
        <p:blipFill>
          <a:blip r:embed="rId2" cstate="print"/>
          <a:srcRect/>
          <a:stretch>
            <a:fillRect/>
          </a:stretch>
        </p:blipFill>
        <p:spPr bwMode="auto">
          <a:xfrm>
            <a:off x="2670175" y="0"/>
            <a:ext cx="1444625"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0" y="0"/>
            <a:ext cx="4986338"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352800" cy="3429000"/>
          </a:xfrm>
        </p:spPr>
        <p:txBody>
          <a:bodyPr rtlCol="0">
            <a:normAutofit/>
          </a:bodyPr>
          <a:lstStyle/>
          <a:p>
            <a:pPr lvl="0"/>
            <a:endParaRPr lang="en-US" noProof="0"/>
          </a:p>
        </p:txBody>
      </p:sp>
      <p:sp>
        <p:nvSpPr>
          <p:cNvPr id="6" name="Picture Placeholder 8"/>
          <p:cNvSpPr>
            <a:spLocks noGrp="1"/>
          </p:cNvSpPr>
          <p:nvPr>
            <p:ph type="pic" sz="quarter" idx="11"/>
          </p:nvPr>
        </p:nvSpPr>
        <p:spPr>
          <a:xfrm>
            <a:off x="0" y="3429000"/>
            <a:ext cx="3352800" cy="3429000"/>
          </a:xfrm>
        </p:spPr>
        <p:txBody>
          <a:bodyPr rtlCol="0">
            <a:normAutofit/>
          </a:bodyPr>
          <a:lstStyle/>
          <a:p>
            <a:pPr lvl="0"/>
            <a:endParaRPr lang="en-US" noProof="0"/>
          </a:p>
        </p:txBody>
      </p:sp>
      <p:sp>
        <p:nvSpPr>
          <p:cNvPr id="3" name="Content Placeholder 2"/>
          <p:cNvSpPr>
            <a:spLocks noGrp="1"/>
          </p:cNvSpPr>
          <p:nvPr>
            <p:ph idx="1"/>
          </p:nvPr>
        </p:nvSpPr>
        <p:spPr>
          <a:xfrm>
            <a:off x="3733800" y="2133600"/>
            <a:ext cx="5105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733800" y="609600"/>
            <a:ext cx="5105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741367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352800" cy="2286000"/>
          </a:xfrm>
        </p:spPr>
        <p:txBody>
          <a:bodyPr rtlCol="0">
            <a:normAutofit/>
          </a:bodyPr>
          <a:lstStyle/>
          <a:p>
            <a:pPr lvl="0"/>
            <a:endParaRPr lang="en-US" noProof="0" dirty="0"/>
          </a:p>
        </p:txBody>
      </p:sp>
      <p:sp>
        <p:nvSpPr>
          <p:cNvPr id="3" name="Content Placeholder 2"/>
          <p:cNvSpPr>
            <a:spLocks noGrp="1"/>
          </p:cNvSpPr>
          <p:nvPr>
            <p:ph idx="1"/>
          </p:nvPr>
        </p:nvSpPr>
        <p:spPr>
          <a:xfrm>
            <a:off x="3733800" y="2133600"/>
            <a:ext cx="5105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733800" y="609600"/>
            <a:ext cx="5105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
        <p:nvSpPr>
          <p:cNvPr id="11" name="Picture Placeholder 8"/>
          <p:cNvSpPr>
            <a:spLocks noGrp="1"/>
          </p:cNvSpPr>
          <p:nvPr>
            <p:ph type="pic" sz="quarter" idx="11"/>
          </p:nvPr>
        </p:nvSpPr>
        <p:spPr>
          <a:xfrm>
            <a:off x="0" y="2286000"/>
            <a:ext cx="3352800" cy="2286000"/>
          </a:xfrm>
        </p:spPr>
        <p:txBody>
          <a:bodyPr rtlCol="0">
            <a:normAutofit/>
          </a:bodyPr>
          <a:lstStyle/>
          <a:p>
            <a:pPr lvl="0"/>
            <a:endParaRPr lang="en-US" noProof="0" dirty="0"/>
          </a:p>
        </p:txBody>
      </p:sp>
      <p:sp>
        <p:nvSpPr>
          <p:cNvPr id="12" name="Picture Placeholder 8"/>
          <p:cNvSpPr>
            <a:spLocks noGrp="1"/>
          </p:cNvSpPr>
          <p:nvPr>
            <p:ph type="pic" sz="quarter" idx="12"/>
          </p:nvPr>
        </p:nvSpPr>
        <p:spPr>
          <a:xfrm>
            <a:off x="0" y="4572000"/>
            <a:ext cx="3352800" cy="2286000"/>
          </a:xfrm>
        </p:spPr>
        <p:txBody>
          <a:bodyPr rtlCol="0">
            <a:normAutofit/>
          </a:bodyPr>
          <a:lstStyle/>
          <a:p>
            <a:pPr lvl="0"/>
            <a:endParaRPr lang="en-US" noProof="0" dirty="0"/>
          </a:p>
        </p:txBody>
      </p:sp>
    </p:spTree>
    <p:extLst>
      <p:ext uri="{BB962C8B-B14F-4D97-AF65-F5344CB8AC3E}">
        <p14:creationId xmlns:p14="http://schemas.microsoft.com/office/powerpoint/2010/main" val="407915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115888"/>
            <a:ext cx="20161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2133600"/>
            <a:ext cx="8534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035759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FB01A05-067F-47AC-B60B-77DA9CB1DF31}" type="datetimeFigureOut">
              <a:rPr lang="en-ZA" smtClean="0"/>
              <a:t>2021/07/13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1037138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B01A05-067F-47AC-B60B-77DA9CB1DF31}" type="datetimeFigureOut">
              <a:rPr lang="en-ZA" smtClean="0"/>
              <a:t>2021/07/13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373253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4876800" cy="1219200"/>
          </a:xfrm>
        </p:spPr>
        <p:txBody>
          <a:bodyPr anchor="b">
            <a:normAutofit/>
          </a:bodyPr>
          <a:lstStyle>
            <a:lvl1pPr algn="l">
              <a:defRPr sz="3500">
                <a:solidFill>
                  <a:schemeClr val="bg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4876800" cy="304800"/>
          </a:xfrm>
        </p:spPr>
        <p:txBody>
          <a:bodyPr>
            <a:no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B01A05-067F-47AC-B60B-77DA9CB1DF31}" type="datetimeFigureOut">
              <a:rPr lang="en-ZA" smtClean="0"/>
              <a:t>2021/07/13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110736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8FB01A05-067F-47AC-B60B-77DA9CB1DF31}" type="datetimeFigureOut">
              <a:rPr lang="en-ZA" smtClean="0"/>
              <a:t>2021/07/13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92486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FB01A05-067F-47AC-B60B-77DA9CB1DF31}" type="datetimeFigureOut">
              <a:rPr lang="en-ZA" smtClean="0"/>
              <a:t>2021/07/13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242356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FB01A05-067F-47AC-B60B-77DA9CB1DF31}" type="datetimeFigureOut">
              <a:rPr lang="en-ZA" smtClean="0"/>
              <a:t>2021/07/13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15896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01A05-067F-47AC-B60B-77DA9CB1DF31}" type="datetimeFigureOut">
              <a:rPr lang="en-ZA" smtClean="0"/>
              <a:t>2021/07/13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3067597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B01A05-067F-47AC-B60B-77DA9CB1DF31}" type="datetimeFigureOut">
              <a:rPr lang="en-ZA" smtClean="0"/>
              <a:t>2021/07/13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3949018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B01A05-067F-47AC-B60B-77DA9CB1DF31}" type="datetimeFigureOut">
              <a:rPr lang="en-ZA" smtClean="0"/>
              <a:t>2021/07/13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2645034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B01A05-067F-47AC-B60B-77DA9CB1DF31}" type="datetimeFigureOut">
              <a:rPr lang="en-ZA" smtClean="0"/>
              <a:t>2021/07/13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633006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B01A05-067F-47AC-B60B-77DA9CB1DF31}" type="datetimeFigureOut">
              <a:rPr lang="en-ZA" smtClean="0"/>
              <a:t>2021/07/13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026571-718F-4ABC-A2AA-32F257359FAB}" type="slidenum">
              <a:rPr lang="en-ZA" smtClean="0"/>
              <a:t>‹#›</a:t>
            </a:fld>
            <a:endParaRPr lang="en-ZA"/>
          </a:p>
        </p:txBody>
      </p:sp>
    </p:spTree>
    <p:extLst>
      <p:ext uri="{BB962C8B-B14F-4D97-AF65-F5344CB8AC3E}">
        <p14:creationId xmlns:p14="http://schemas.microsoft.com/office/powerpoint/2010/main" val="966341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16632"/>
            <a:ext cx="2016224" cy="732538"/>
          </a:xfrm>
          <a:prstGeom prst="rect">
            <a:avLst/>
          </a:prstGeom>
        </p:spPr>
      </p:pic>
    </p:spTree>
    <p:extLst>
      <p:ext uri="{BB962C8B-B14F-4D97-AF65-F5344CB8AC3E}">
        <p14:creationId xmlns:p14="http://schemas.microsoft.com/office/powerpoint/2010/main" val="42389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FA54EAD-A423-47E0-9E5B-E39DB465817F}" type="slidenum">
              <a:rPr lang="en-ZA" smtClean="0"/>
              <a:pPr/>
              <a:t>‹#›</a:t>
            </a:fld>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4876800" cy="1219200"/>
          </a:xfrm>
        </p:spPr>
        <p:txBody>
          <a:bodyPr anchor="b">
            <a:normAutofit/>
          </a:bodyPr>
          <a:lstStyle>
            <a:lvl1pPr algn="l">
              <a:defRPr sz="3500">
                <a:solidFill>
                  <a:schemeClr val="bg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4876800" cy="304800"/>
          </a:xfrm>
        </p:spPr>
        <p:txBody>
          <a:bodyPr>
            <a:no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2334544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4"/>
              </a:buClr>
              <a:defRPr sz="2000"/>
            </a:lvl1pPr>
            <a:lvl2pPr>
              <a:buClr>
                <a:schemeClr val="accent4"/>
              </a:buClr>
              <a:defRPr sz="1800"/>
            </a:lvl2pPr>
            <a:lvl3pPr>
              <a:buClr>
                <a:schemeClr val="accent4"/>
              </a:buClr>
              <a:defRPr sz="1800"/>
            </a:lvl3pPr>
            <a:lvl4pPr>
              <a:buClr>
                <a:schemeClr val="accent4"/>
              </a:buClr>
              <a:defRPr sz="1800"/>
            </a:lvl4pPr>
            <a:lvl5pPr>
              <a:buClr>
                <a:schemeClr val="accent4"/>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rgbClr val="001A3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1411173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81384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05533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86801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88504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35312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66876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58179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4080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6248400" cy="1219200"/>
          </a:xfrm>
        </p:spPr>
        <p:txBody>
          <a:bodyPr anchor="b">
            <a:normAutofit/>
          </a:bodyPr>
          <a:lstStyle>
            <a:lvl1pPr algn="l">
              <a:defRPr sz="3500">
                <a:solidFill>
                  <a:schemeClr val="bg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6248400" cy="304800"/>
          </a:xfrm>
        </p:spPr>
        <p:txBody>
          <a:bodyPr>
            <a:no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46577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93270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4247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4876800" cy="1219200"/>
          </a:xfrm>
        </p:spPr>
        <p:txBody>
          <a:bodyPr anchor="b">
            <a:normAutofit/>
          </a:bodyPr>
          <a:lstStyle>
            <a:lvl1pPr algn="l">
              <a:defRPr sz="3500">
                <a:solidFill>
                  <a:schemeClr val="bg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4876800" cy="304800"/>
          </a:xfrm>
        </p:spPr>
        <p:txBody>
          <a:bodyPr>
            <a:no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1530804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16632"/>
            <a:ext cx="2016224" cy="732538"/>
          </a:xfrm>
          <a:prstGeom prst="rect">
            <a:avLst/>
          </a:prstGeom>
        </p:spPr>
      </p:pic>
    </p:spTree>
    <p:extLst>
      <p:ext uri="{BB962C8B-B14F-4D97-AF65-F5344CB8AC3E}">
        <p14:creationId xmlns:p14="http://schemas.microsoft.com/office/powerpoint/2010/main" val="529624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4"/>
              </a:buClr>
              <a:defRPr sz="2000"/>
            </a:lvl1pPr>
            <a:lvl2pPr>
              <a:buClr>
                <a:schemeClr val="accent4"/>
              </a:buClr>
              <a:defRPr sz="1800"/>
            </a:lvl2pPr>
            <a:lvl3pPr>
              <a:buClr>
                <a:schemeClr val="accent4"/>
              </a:buClr>
              <a:defRPr sz="1800"/>
            </a:lvl3pPr>
            <a:lvl4pPr>
              <a:buClr>
                <a:schemeClr val="accent4"/>
              </a:buClr>
              <a:defRPr sz="1800"/>
            </a:lvl4pPr>
            <a:lvl5pPr>
              <a:buClr>
                <a:schemeClr val="accent4"/>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rgbClr val="001A3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828162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16632"/>
            <a:ext cx="2016224" cy="732538"/>
          </a:xfrm>
          <a:prstGeom prst="rect">
            <a:avLst/>
          </a:prstGeom>
        </p:spPr>
      </p:pic>
    </p:spTree>
    <p:extLst>
      <p:ext uri="{BB962C8B-B14F-4D97-AF65-F5344CB8AC3E}">
        <p14:creationId xmlns:p14="http://schemas.microsoft.com/office/powerpoint/2010/main" val="423110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6248400" cy="1219200"/>
          </a:xfrm>
        </p:spPr>
        <p:txBody>
          <a:bodyPr anchor="b">
            <a:normAutofit/>
          </a:bodyPr>
          <a:lstStyle>
            <a:lvl1pPr algn="l">
              <a:defRPr sz="3500">
                <a:solidFill>
                  <a:schemeClr val="bg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6248400" cy="304800"/>
          </a:xfrm>
        </p:spPr>
        <p:txBody>
          <a:bodyPr>
            <a:no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04800"/>
            <a:ext cx="6248400" cy="1219200"/>
          </a:xfrm>
        </p:spPr>
        <p:txBody>
          <a:bodyPr anchor="b">
            <a:normAutofit/>
          </a:bodyPr>
          <a:lstStyle>
            <a:lvl1pPr algn="l">
              <a:defRPr sz="3500">
                <a:solidFill>
                  <a:schemeClr val="tx1"/>
                </a:solidFill>
                <a:latin typeface="Arial"/>
                <a:cs typeface="Arial"/>
              </a:defRPr>
            </a:lvl1pPr>
          </a:lstStyle>
          <a:p>
            <a:endParaRPr lang="en-ZA" dirty="0"/>
          </a:p>
        </p:txBody>
      </p:sp>
      <p:sp>
        <p:nvSpPr>
          <p:cNvPr id="7" name="Subtitle 2"/>
          <p:cNvSpPr>
            <a:spLocks noGrp="1"/>
          </p:cNvSpPr>
          <p:nvPr>
            <p:ph type="subTitle" idx="1"/>
          </p:nvPr>
        </p:nvSpPr>
        <p:spPr>
          <a:xfrm>
            <a:off x="838200" y="1676400"/>
            <a:ext cx="6248400" cy="304800"/>
          </a:xfrm>
        </p:spPr>
        <p:txBody>
          <a:bodyPr>
            <a:no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04800"/>
            <a:ext cx="6248400" cy="1219200"/>
          </a:xfrm>
        </p:spPr>
        <p:txBody>
          <a:bodyPr anchor="b">
            <a:normAutofit/>
          </a:bodyPr>
          <a:lstStyle>
            <a:lvl1pPr algn="l">
              <a:defRPr sz="3500">
                <a:solidFill>
                  <a:schemeClr val="tx1"/>
                </a:solidFill>
                <a:latin typeface="Arial"/>
                <a:cs typeface="Arial"/>
              </a:defRPr>
            </a:lvl1pPr>
          </a:lstStyle>
          <a:p>
            <a:endParaRPr lang="en-ZA" dirty="0"/>
          </a:p>
        </p:txBody>
      </p:sp>
      <p:sp>
        <p:nvSpPr>
          <p:cNvPr id="7" name="Subtitle 2"/>
          <p:cNvSpPr>
            <a:spLocks noGrp="1"/>
          </p:cNvSpPr>
          <p:nvPr>
            <p:ph type="subTitle" idx="1"/>
          </p:nvPr>
        </p:nvSpPr>
        <p:spPr>
          <a:xfrm>
            <a:off x="838200" y="1676400"/>
            <a:ext cx="6248400" cy="304800"/>
          </a:xfrm>
        </p:spPr>
        <p:txBody>
          <a:bodyPr>
            <a:no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04800"/>
            <a:ext cx="6248400" cy="1219200"/>
          </a:xfrm>
        </p:spPr>
        <p:txBody>
          <a:bodyPr anchor="b">
            <a:normAutofit/>
          </a:bodyPr>
          <a:lstStyle>
            <a:lvl1pPr algn="l">
              <a:defRPr sz="3500">
                <a:solidFill>
                  <a:schemeClr val="tx1"/>
                </a:solidFill>
                <a:latin typeface="Arial"/>
                <a:cs typeface="Arial"/>
              </a:defRPr>
            </a:lvl1pPr>
          </a:lstStyle>
          <a:p>
            <a:endParaRPr lang="en-ZA" dirty="0"/>
          </a:p>
        </p:txBody>
      </p:sp>
      <p:sp>
        <p:nvSpPr>
          <p:cNvPr id="7" name="Subtitle 2"/>
          <p:cNvSpPr>
            <a:spLocks noGrp="1"/>
          </p:cNvSpPr>
          <p:nvPr>
            <p:ph type="subTitle" idx="1"/>
          </p:nvPr>
        </p:nvSpPr>
        <p:spPr>
          <a:xfrm>
            <a:off x="838200" y="1676400"/>
            <a:ext cx="6248400" cy="304800"/>
          </a:xfrm>
        </p:spPr>
        <p:txBody>
          <a:bodyPr>
            <a:no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4"/>
              </a:buClr>
              <a:defRPr sz="2000"/>
            </a:lvl1pPr>
            <a:lvl2pPr>
              <a:buClr>
                <a:schemeClr val="accent4"/>
              </a:buClr>
              <a:defRPr sz="1800"/>
            </a:lvl2pPr>
            <a:lvl3pPr>
              <a:buClr>
                <a:schemeClr val="accent4"/>
              </a:buClr>
              <a:defRPr sz="1800"/>
            </a:lvl3pPr>
            <a:lvl4pPr>
              <a:buClr>
                <a:schemeClr val="accent4"/>
              </a:buClr>
              <a:defRPr sz="1800"/>
            </a:lvl4pPr>
            <a:lvl5pPr>
              <a:buClr>
                <a:schemeClr val="accent4"/>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rgbClr val="001A36"/>
                </a:solidFill>
              </a:defRPr>
            </a:lvl1pPr>
          </a:lstStyle>
          <a:p>
            <a:r>
              <a:rPr lang="en-US" dirty="0"/>
              <a:t>Click to edit Master title style</a:t>
            </a:r>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609600"/>
            <a:ext cx="85344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304800" y="2133600"/>
            <a:ext cx="8534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5"/>
          <p:cNvSpPr>
            <a:spLocks noGrp="1"/>
          </p:cNvSpPr>
          <p:nvPr>
            <p:ph type="sldNum" sz="quarter" idx="4"/>
          </p:nvPr>
        </p:nvSpPr>
        <p:spPr>
          <a:xfrm>
            <a:off x="8458200" y="6492875"/>
            <a:ext cx="457200" cy="2127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0" charset="0"/>
              </a:defRPr>
            </a:lvl1pPr>
          </a:lstStyle>
          <a:p>
            <a:fld id="{DFA54EAD-A423-47E0-9E5B-E39DB465817F}"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712" r:id="rId1"/>
    <p:sldLayoutId id="2147483687" r:id="rId2"/>
    <p:sldLayoutId id="2147483703" r:id="rId3"/>
    <p:sldLayoutId id="2147483688" r:id="rId4"/>
    <p:sldLayoutId id="2147483689" r:id="rId5"/>
    <p:sldLayoutId id="2147483690" r:id="rId6"/>
    <p:sldLayoutId id="2147483691" r:id="rId7"/>
    <p:sldLayoutId id="2147483692" r:id="rId8"/>
    <p:sldLayoutId id="2147483693" r:id="rId9"/>
    <p:sldLayoutId id="2147483694" r:id="rId10"/>
    <p:sldLayoutId id="2147483701" r:id="rId11"/>
    <p:sldLayoutId id="2147483650" r:id="rId12"/>
    <p:sldLayoutId id="2147483706" r:id="rId13"/>
    <p:sldLayoutId id="2147483707" r:id="rId14"/>
    <p:sldLayoutId id="2147483710" r:id="rId15"/>
    <p:sldLayoutId id="2147483711" r:id="rId16"/>
    <p:sldLayoutId id="2147483736" r:id="rId17"/>
  </p:sldLayoutIdLst>
  <p:hf hdr="0" ftr="0" dt="0"/>
  <p:txStyles>
    <p:titleStyle>
      <a:lvl1pPr algn="l" defTabSz="457200" rtl="0" fontAlgn="base">
        <a:spcBef>
          <a:spcPct val="0"/>
        </a:spcBef>
        <a:spcAft>
          <a:spcPct val="0"/>
        </a:spcAft>
        <a:defRPr sz="2400" kern="1200">
          <a:solidFill>
            <a:srgbClr val="393E4D"/>
          </a:solidFill>
          <a:latin typeface="Arial"/>
          <a:ea typeface="ＭＳ Ｐゴシック" pitchFamily="-110" charset="-128"/>
          <a:cs typeface="Arial"/>
        </a:defRPr>
      </a:lvl1pPr>
      <a:lvl2pPr algn="l" defTabSz="457200" rtl="0" fontAlgn="base">
        <a:spcBef>
          <a:spcPct val="0"/>
        </a:spcBef>
        <a:spcAft>
          <a:spcPct val="0"/>
        </a:spcAft>
        <a:defRPr sz="2400">
          <a:solidFill>
            <a:srgbClr val="393E4D"/>
          </a:solidFill>
          <a:latin typeface="Arial" charset="0"/>
          <a:ea typeface="ＭＳ Ｐゴシック" pitchFamily="-110" charset="-128"/>
        </a:defRPr>
      </a:lvl2pPr>
      <a:lvl3pPr algn="l" defTabSz="457200" rtl="0" fontAlgn="base">
        <a:spcBef>
          <a:spcPct val="0"/>
        </a:spcBef>
        <a:spcAft>
          <a:spcPct val="0"/>
        </a:spcAft>
        <a:defRPr sz="2400">
          <a:solidFill>
            <a:srgbClr val="393E4D"/>
          </a:solidFill>
          <a:latin typeface="Arial" charset="0"/>
          <a:ea typeface="ＭＳ Ｐゴシック" pitchFamily="-110" charset="-128"/>
        </a:defRPr>
      </a:lvl3pPr>
      <a:lvl4pPr algn="l" defTabSz="457200" rtl="0" fontAlgn="base">
        <a:spcBef>
          <a:spcPct val="0"/>
        </a:spcBef>
        <a:spcAft>
          <a:spcPct val="0"/>
        </a:spcAft>
        <a:defRPr sz="2400">
          <a:solidFill>
            <a:srgbClr val="393E4D"/>
          </a:solidFill>
          <a:latin typeface="Arial" charset="0"/>
          <a:ea typeface="ＭＳ Ｐゴシック" pitchFamily="-110" charset="-128"/>
        </a:defRPr>
      </a:lvl4pPr>
      <a:lvl5pPr algn="l" defTabSz="457200" rtl="0" fontAlgn="base">
        <a:spcBef>
          <a:spcPct val="0"/>
        </a:spcBef>
        <a:spcAft>
          <a:spcPct val="0"/>
        </a:spcAft>
        <a:defRPr sz="2400">
          <a:solidFill>
            <a:srgbClr val="393E4D"/>
          </a:solidFill>
          <a:latin typeface="Arial" charset="0"/>
          <a:ea typeface="ＭＳ Ｐゴシック" pitchFamily="-110" charset="-128"/>
        </a:defRPr>
      </a:lvl5pPr>
      <a:lvl6pPr marL="457200" algn="l" defTabSz="457200" rtl="0" fontAlgn="base">
        <a:spcBef>
          <a:spcPct val="0"/>
        </a:spcBef>
        <a:spcAft>
          <a:spcPct val="0"/>
        </a:spcAft>
        <a:defRPr sz="2400">
          <a:solidFill>
            <a:srgbClr val="393E4D"/>
          </a:solidFill>
          <a:latin typeface="Arial" charset="0"/>
          <a:ea typeface="ＭＳ Ｐゴシック" pitchFamily="-110" charset="-128"/>
        </a:defRPr>
      </a:lvl6pPr>
      <a:lvl7pPr marL="914400" algn="l" defTabSz="457200" rtl="0" fontAlgn="base">
        <a:spcBef>
          <a:spcPct val="0"/>
        </a:spcBef>
        <a:spcAft>
          <a:spcPct val="0"/>
        </a:spcAft>
        <a:defRPr sz="2400">
          <a:solidFill>
            <a:srgbClr val="393E4D"/>
          </a:solidFill>
          <a:latin typeface="Arial" charset="0"/>
          <a:ea typeface="ＭＳ Ｐゴシック" pitchFamily="-110" charset="-128"/>
        </a:defRPr>
      </a:lvl7pPr>
      <a:lvl8pPr marL="1371600" algn="l" defTabSz="457200" rtl="0" fontAlgn="base">
        <a:spcBef>
          <a:spcPct val="0"/>
        </a:spcBef>
        <a:spcAft>
          <a:spcPct val="0"/>
        </a:spcAft>
        <a:defRPr sz="2400">
          <a:solidFill>
            <a:srgbClr val="393E4D"/>
          </a:solidFill>
          <a:latin typeface="Arial" charset="0"/>
          <a:ea typeface="ＭＳ Ｐゴシック" pitchFamily="-110" charset="-128"/>
        </a:defRPr>
      </a:lvl8pPr>
      <a:lvl9pPr marL="1828800" algn="l" defTabSz="457200" rtl="0" fontAlgn="base">
        <a:spcBef>
          <a:spcPct val="0"/>
        </a:spcBef>
        <a:spcAft>
          <a:spcPct val="0"/>
        </a:spcAft>
        <a:defRPr sz="2400">
          <a:solidFill>
            <a:srgbClr val="393E4D"/>
          </a:solidFill>
          <a:latin typeface="Arial" charset="0"/>
          <a:ea typeface="ＭＳ Ｐゴシック" pitchFamily="-110" charset="-128"/>
        </a:defRPr>
      </a:lvl9pPr>
    </p:titleStyle>
    <p:bodyStyle>
      <a:lvl1pPr marL="342900" indent="-342900" algn="l" defTabSz="457200" rtl="0" fontAlgn="base">
        <a:spcBef>
          <a:spcPts val="500"/>
        </a:spcBef>
        <a:spcAft>
          <a:spcPts val="500"/>
        </a:spcAft>
        <a:buClr>
          <a:schemeClr val="tx2"/>
        </a:buClr>
        <a:buFont typeface="Arial" charset="0"/>
        <a:buChar char="•"/>
        <a:defRPr sz="2000" kern="1200">
          <a:solidFill>
            <a:schemeClr val="tx1"/>
          </a:solidFill>
          <a:latin typeface="Arial"/>
          <a:ea typeface="ＭＳ Ｐゴシック" pitchFamily="-110" charset="-128"/>
          <a:cs typeface="Arial"/>
        </a:defRPr>
      </a:lvl1pPr>
      <a:lvl2pPr marL="742950" indent="-285750" algn="l" defTabSz="457200" rtl="0" fontAlgn="base">
        <a:spcBef>
          <a:spcPts val="500"/>
        </a:spcBef>
        <a:spcAft>
          <a:spcPts val="500"/>
        </a:spcAft>
        <a:buClr>
          <a:schemeClr val="tx2"/>
        </a:buClr>
        <a:buFont typeface="Arial" charset="0"/>
        <a:buChar char="•"/>
        <a:defRPr kern="1200">
          <a:solidFill>
            <a:schemeClr val="tx1"/>
          </a:solidFill>
          <a:latin typeface="Arial"/>
          <a:ea typeface="ＭＳ Ｐゴシック" pitchFamily="-110" charset="-128"/>
          <a:cs typeface="Arial"/>
        </a:defRPr>
      </a:lvl2pPr>
      <a:lvl3pPr marL="1143000" indent="-228600" algn="l" defTabSz="457200" rtl="0" fontAlgn="base">
        <a:spcBef>
          <a:spcPts val="500"/>
        </a:spcBef>
        <a:spcAft>
          <a:spcPts val="500"/>
        </a:spcAft>
        <a:buClr>
          <a:schemeClr val="tx2"/>
        </a:buClr>
        <a:buFont typeface="Arial" charset="0"/>
        <a:buChar char="•"/>
        <a:defRPr kern="1200">
          <a:solidFill>
            <a:schemeClr val="tx1"/>
          </a:solidFill>
          <a:latin typeface="Arial"/>
          <a:ea typeface="ＭＳ Ｐゴシック" pitchFamily="-110" charset="-128"/>
          <a:cs typeface="Arial"/>
        </a:defRPr>
      </a:lvl3pPr>
      <a:lvl4pPr marL="1600200" indent="-228600" algn="l" defTabSz="457200" rtl="0" fontAlgn="base">
        <a:spcBef>
          <a:spcPts val="500"/>
        </a:spcBef>
        <a:spcAft>
          <a:spcPts val="500"/>
        </a:spcAft>
        <a:buClr>
          <a:schemeClr val="tx2"/>
        </a:buClr>
        <a:buFont typeface="Arial" charset="0"/>
        <a:buChar char="•"/>
        <a:defRPr kern="1200">
          <a:solidFill>
            <a:schemeClr val="tx1"/>
          </a:solidFill>
          <a:latin typeface="Arial"/>
          <a:ea typeface="ＭＳ Ｐゴシック" pitchFamily="-110" charset="-128"/>
          <a:cs typeface="Arial"/>
        </a:defRPr>
      </a:lvl4pPr>
      <a:lvl5pPr marL="2057400" indent="-228600" algn="l" defTabSz="457200" rtl="0" fontAlgn="base">
        <a:spcBef>
          <a:spcPts val="500"/>
        </a:spcBef>
        <a:spcAft>
          <a:spcPts val="500"/>
        </a:spcAft>
        <a:buClr>
          <a:schemeClr val="tx2"/>
        </a:buClr>
        <a:buFont typeface="Arial" charset="0"/>
        <a:buChar char="•"/>
        <a:defRPr kern="1200">
          <a:solidFill>
            <a:schemeClr val="tx1"/>
          </a:solidFill>
          <a:latin typeface="Arial"/>
          <a:ea typeface="ＭＳ Ｐゴシック" pitchFamily="-11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01A05-067F-47AC-B60B-77DA9CB1DF31}" type="datetimeFigureOut">
              <a:rPr lang="en-ZA" smtClean="0"/>
              <a:t>2021/07/13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26571-718F-4ABC-A2AA-32F257359FAB}" type="slidenum">
              <a:rPr lang="en-ZA" smtClean="0"/>
              <a:t>‹#›</a:t>
            </a:fld>
            <a:endParaRPr lang="en-ZA"/>
          </a:p>
        </p:txBody>
      </p:sp>
    </p:spTree>
    <p:extLst>
      <p:ext uri="{BB962C8B-B14F-4D97-AF65-F5344CB8AC3E}">
        <p14:creationId xmlns:p14="http://schemas.microsoft.com/office/powerpoint/2010/main" val="420927700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3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01A05-067F-47AC-B60B-77DA9CB1DF31}" type="datetimeFigureOut">
              <a:rPr lang="en-ZA" smtClean="0">
                <a:solidFill>
                  <a:prstClr val="black">
                    <a:tint val="75000"/>
                  </a:prstClr>
                </a:solidFill>
              </a:rPr>
              <a:pPr/>
              <a:t>2021/07/13</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26571-718F-4ABC-A2AA-32F257359FAB}"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9138095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3" r:id="rId12"/>
    <p:sldLayoutId id="2147483774" r:id="rId13"/>
    <p:sldLayoutId id="2147483775" r:id="rId14"/>
    <p:sldLayoutId id="214748377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12126" y="5373216"/>
            <a:ext cx="8858280" cy="1285860"/>
          </a:xfrm>
          <a:noFill/>
        </p:spPr>
        <p:txBody>
          <a:bodyPr>
            <a:normAutofit/>
          </a:bodyPr>
          <a:lstStyle/>
          <a:p>
            <a:r>
              <a:rPr lang="en-US" b="1" dirty="0">
                <a:solidFill>
                  <a:schemeClr val="bg2"/>
                </a:solidFill>
                <a:latin typeface="Arial" charset="0"/>
              </a:rPr>
              <a:t>SANSA HERMANUS</a:t>
            </a:r>
            <a:br>
              <a:rPr lang="en-US" b="1" dirty="0">
                <a:solidFill>
                  <a:schemeClr val="bg2"/>
                </a:solidFill>
                <a:latin typeface="Arial" charset="0"/>
              </a:rPr>
            </a:br>
            <a:r>
              <a:rPr lang="en-US" sz="2700" b="1" dirty="0">
                <a:solidFill>
                  <a:schemeClr val="bg2"/>
                </a:solidFill>
                <a:latin typeface="Arial" charset="0"/>
              </a:rPr>
              <a:t>- briefing session for Exhibit Building Panel</a:t>
            </a:r>
            <a:endParaRPr lang="en-US" b="1" i="1" dirty="0">
              <a:solidFill>
                <a:srgbClr val="FFFF00"/>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3573016"/>
            <a:ext cx="5900398" cy="2554545"/>
          </a:xfrm>
          <a:prstGeom prst="rect">
            <a:avLst/>
          </a:prstGeom>
          <a:noFill/>
        </p:spPr>
        <p:txBody>
          <a:bodyPr wrap="none" rtlCol="0">
            <a:spAutoFit/>
          </a:bodyPr>
          <a:lstStyle/>
          <a:p>
            <a:pPr algn="ctr"/>
            <a:r>
              <a:rPr lang="en-ZA" sz="3200" b="1" dirty="0">
                <a:solidFill>
                  <a:schemeClr val="bg1"/>
                </a:solidFill>
              </a:rPr>
              <a:t>Thank you</a:t>
            </a:r>
          </a:p>
          <a:p>
            <a:pPr algn="ctr"/>
            <a:endParaRPr lang="en-ZA" sz="3200" b="1" dirty="0">
              <a:solidFill>
                <a:schemeClr val="bg1"/>
              </a:solidFill>
            </a:endParaRPr>
          </a:p>
          <a:p>
            <a:pPr algn="ctr"/>
            <a:r>
              <a:rPr lang="en-ZA" sz="3200" b="1" dirty="0">
                <a:solidFill>
                  <a:schemeClr val="bg1"/>
                </a:solidFill>
              </a:rPr>
              <a:t>http://www.sansa.org.za</a:t>
            </a:r>
          </a:p>
          <a:p>
            <a:pPr algn="ctr"/>
            <a:r>
              <a:rPr lang="en-ZA" sz="3200" b="1" dirty="0">
                <a:solidFill>
                  <a:schemeClr val="bg1"/>
                </a:solidFill>
              </a:rPr>
              <a:t>http://spaceweather.sansa.org.za</a:t>
            </a:r>
          </a:p>
          <a:p>
            <a:pPr algn="ctr"/>
            <a:r>
              <a:rPr lang="en-ZA" sz="3200" b="1" dirty="0">
                <a:solidFill>
                  <a:schemeClr val="bg1"/>
                </a:solidFill>
              </a:rPr>
              <a:t>http://research.sansa.org.za</a:t>
            </a:r>
          </a:p>
        </p:txBody>
      </p:sp>
    </p:spTree>
    <p:extLst>
      <p:ext uri="{BB962C8B-B14F-4D97-AF65-F5344CB8AC3E}">
        <p14:creationId xmlns:p14="http://schemas.microsoft.com/office/powerpoint/2010/main" val="57853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340644" y="716307"/>
            <a:ext cx="7294562" cy="5670550"/>
            <a:chOff x="800" y="484"/>
            <a:chExt cx="4595" cy="3572"/>
          </a:xfrm>
        </p:grpSpPr>
        <p:sp>
          <p:nvSpPr>
            <p:cNvPr id="5" name="Freeform 3"/>
            <p:cNvSpPr>
              <a:spLocks/>
            </p:cNvSpPr>
            <p:nvPr/>
          </p:nvSpPr>
          <p:spPr bwMode="auto">
            <a:xfrm>
              <a:off x="800" y="536"/>
              <a:ext cx="546" cy="1799"/>
            </a:xfrm>
            <a:custGeom>
              <a:avLst/>
              <a:gdLst>
                <a:gd name="T0" fmla="*/ 6 w 282"/>
                <a:gd name="T1" fmla="*/ 0 h 960"/>
                <a:gd name="T2" fmla="*/ 18 w 282"/>
                <a:gd name="T3" fmla="*/ 18 h 960"/>
                <a:gd name="T4" fmla="*/ 30 w 282"/>
                <a:gd name="T5" fmla="*/ 36 h 960"/>
                <a:gd name="T6" fmla="*/ 54 w 282"/>
                <a:gd name="T7" fmla="*/ 78 h 960"/>
                <a:gd name="T8" fmla="*/ 66 w 282"/>
                <a:gd name="T9" fmla="*/ 102 h 960"/>
                <a:gd name="T10" fmla="*/ 72 w 282"/>
                <a:gd name="T11" fmla="*/ 162 h 960"/>
                <a:gd name="T12" fmla="*/ 60 w 282"/>
                <a:gd name="T13" fmla="*/ 156 h 960"/>
                <a:gd name="T14" fmla="*/ 54 w 282"/>
                <a:gd name="T15" fmla="*/ 150 h 960"/>
                <a:gd name="T16" fmla="*/ 60 w 282"/>
                <a:gd name="T17" fmla="*/ 168 h 960"/>
                <a:gd name="T18" fmla="*/ 66 w 282"/>
                <a:gd name="T19" fmla="*/ 186 h 960"/>
                <a:gd name="T20" fmla="*/ 60 w 282"/>
                <a:gd name="T21" fmla="*/ 228 h 960"/>
                <a:gd name="T22" fmla="*/ 72 w 282"/>
                <a:gd name="T23" fmla="*/ 252 h 960"/>
                <a:gd name="T24" fmla="*/ 66 w 282"/>
                <a:gd name="T25" fmla="*/ 312 h 960"/>
                <a:gd name="T26" fmla="*/ 84 w 282"/>
                <a:gd name="T27" fmla="*/ 390 h 960"/>
                <a:gd name="T28" fmla="*/ 84 w 282"/>
                <a:gd name="T29" fmla="*/ 408 h 960"/>
                <a:gd name="T30" fmla="*/ 90 w 282"/>
                <a:gd name="T31" fmla="*/ 420 h 960"/>
                <a:gd name="T32" fmla="*/ 96 w 282"/>
                <a:gd name="T33" fmla="*/ 456 h 960"/>
                <a:gd name="T34" fmla="*/ 90 w 282"/>
                <a:gd name="T35" fmla="*/ 468 h 960"/>
                <a:gd name="T36" fmla="*/ 90 w 282"/>
                <a:gd name="T37" fmla="*/ 498 h 960"/>
                <a:gd name="T38" fmla="*/ 96 w 282"/>
                <a:gd name="T39" fmla="*/ 516 h 960"/>
                <a:gd name="T40" fmla="*/ 102 w 282"/>
                <a:gd name="T41" fmla="*/ 534 h 960"/>
                <a:gd name="T42" fmla="*/ 96 w 282"/>
                <a:gd name="T43" fmla="*/ 552 h 960"/>
                <a:gd name="T44" fmla="*/ 102 w 282"/>
                <a:gd name="T45" fmla="*/ 570 h 960"/>
                <a:gd name="T46" fmla="*/ 108 w 282"/>
                <a:gd name="T47" fmla="*/ 612 h 960"/>
                <a:gd name="T48" fmla="*/ 120 w 282"/>
                <a:gd name="T49" fmla="*/ 642 h 960"/>
                <a:gd name="T50" fmla="*/ 132 w 282"/>
                <a:gd name="T51" fmla="*/ 654 h 960"/>
                <a:gd name="T52" fmla="*/ 138 w 282"/>
                <a:gd name="T53" fmla="*/ 666 h 960"/>
                <a:gd name="T54" fmla="*/ 138 w 282"/>
                <a:gd name="T55" fmla="*/ 678 h 960"/>
                <a:gd name="T56" fmla="*/ 126 w 282"/>
                <a:gd name="T57" fmla="*/ 678 h 960"/>
                <a:gd name="T58" fmla="*/ 126 w 282"/>
                <a:gd name="T59" fmla="*/ 690 h 960"/>
                <a:gd name="T60" fmla="*/ 138 w 282"/>
                <a:gd name="T61" fmla="*/ 708 h 960"/>
                <a:gd name="T62" fmla="*/ 144 w 282"/>
                <a:gd name="T63" fmla="*/ 750 h 960"/>
                <a:gd name="T64" fmla="*/ 150 w 282"/>
                <a:gd name="T65" fmla="*/ 780 h 960"/>
                <a:gd name="T66" fmla="*/ 162 w 282"/>
                <a:gd name="T67" fmla="*/ 798 h 960"/>
                <a:gd name="T68" fmla="*/ 168 w 282"/>
                <a:gd name="T69" fmla="*/ 834 h 960"/>
                <a:gd name="T70" fmla="*/ 180 w 282"/>
                <a:gd name="T71" fmla="*/ 852 h 960"/>
                <a:gd name="T72" fmla="*/ 192 w 282"/>
                <a:gd name="T73" fmla="*/ 876 h 960"/>
                <a:gd name="T74" fmla="*/ 204 w 282"/>
                <a:gd name="T75" fmla="*/ 894 h 960"/>
                <a:gd name="T76" fmla="*/ 246 w 282"/>
                <a:gd name="T77" fmla="*/ 924 h 960"/>
                <a:gd name="T78" fmla="*/ 252 w 282"/>
                <a:gd name="T79" fmla="*/ 936 h 960"/>
                <a:gd name="T80" fmla="*/ 276 w 282"/>
                <a:gd name="T81" fmla="*/ 95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960">
                  <a:moveTo>
                    <a:pt x="0" y="0"/>
                  </a:moveTo>
                  <a:lnTo>
                    <a:pt x="6" y="0"/>
                  </a:lnTo>
                  <a:lnTo>
                    <a:pt x="12" y="6"/>
                  </a:lnTo>
                  <a:lnTo>
                    <a:pt x="18" y="18"/>
                  </a:lnTo>
                  <a:lnTo>
                    <a:pt x="30" y="24"/>
                  </a:lnTo>
                  <a:lnTo>
                    <a:pt x="30" y="36"/>
                  </a:lnTo>
                  <a:lnTo>
                    <a:pt x="54" y="54"/>
                  </a:lnTo>
                  <a:lnTo>
                    <a:pt x="54" y="78"/>
                  </a:lnTo>
                  <a:lnTo>
                    <a:pt x="60" y="84"/>
                  </a:lnTo>
                  <a:lnTo>
                    <a:pt x="66" y="102"/>
                  </a:lnTo>
                  <a:lnTo>
                    <a:pt x="72" y="126"/>
                  </a:lnTo>
                  <a:lnTo>
                    <a:pt x="72" y="162"/>
                  </a:lnTo>
                  <a:lnTo>
                    <a:pt x="66" y="162"/>
                  </a:lnTo>
                  <a:lnTo>
                    <a:pt x="60" y="156"/>
                  </a:lnTo>
                  <a:lnTo>
                    <a:pt x="60" y="144"/>
                  </a:lnTo>
                  <a:lnTo>
                    <a:pt x="54" y="150"/>
                  </a:lnTo>
                  <a:lnTo>
                    <a:pt x="54" y="162"/>
                  </a:lnTo>
                  <a:lnTo>
                    <a:pt x="60" y="168"/>
                  </a:lnTo>
                  <a:lnTo>
                    <a:pt x="60" y="174"/>
                  </a:lnTo>
                  <a:lnTo>
                    <a:pt x="66" y="186"/>
                  </a:lnTo>
                  <a:lnTo>
                    <a:pt x="66" y="210"/>
                  </a:lnTo>
                  <a:lnTo>
                    <a:pt x="60" y="228"/>
                  </a:lnTo>
                  <a:lnTo>
                    <a:pt x="66" y="246"/>
                  </a:lnTo>
                  <a:lnTo>
                    <a:pt x="72" y="252"/>
                  </a:lnTo>
                  <a:lnTo>
                    <a:pt x="72" y="312"/>
                  </a:lnTo>
                  <a:lnTo>
                    <a:pt x="66" y="312"/>
                  </a:lnTo>
                  <a:lnTo>
                    <a:pt x="78" y="384"/>
                  </a:lnTo>
                  <a:lnTo>
                    <a:pt x="84" y="390"/>
                  </a:lnTo>
                  <a:lnTo>
                    <a:pt x="78" y="396"/>
                  </a:lnTo>
                  <a:lnTo>
                    <a:pt x="84" y="408"/>
                  </a:lnTo>
                  <a:lnTo>
                    <a:pt x="84" y="414"/>
                  </a:lnTo>
                  <a:lnTo>
                    <a:pt x="90" y="420"/>
                  </a:lnTo>
                  <a:lnTo>
                    <a:pt x="90" y="450"/>
                  </a:lnTo>
                  <a:lnTo>
                    <a:pt x="96" y="456"/>
                  </a:lnTo>
                  <a:lnTo>
                    <a:pt x="96" y="462"/>
                  </a:lnTo>
                  <a:lnTo>
                    <a:pt x="90" y="468"/>
                  </a:lnTo>
                  <a:lnTo>
                    <a:pt x="96" y="480"/>
                  </a:lnTo>
                  <a:lnTo>
                    <a:pt x="90" y="498"/>
                  </a:lnTo>
                  <a:lnTo>
                    <a:pt x="96" y="510"/>
                  </a:lnTo>
                  <a:lnTo>
                    <a:pt x="96" y="516"/>
                  </a:lnTo>
                  <a:lnTo>
                    <a:pt x="102" y="522"/>
                  </a:lnTo>
                  <a:lnTo>
                    <a:pt x="102" y="534"/>
                  </a:lnTo>
                  <a:lnTo>
                    <a:pt x="96" y="558"/>
                  </a:lnTo>
                  <a:lnTo>
                    <a:pt x="96" y="552"/>
                  </a:lnTo>
                  <a:lnTo>
                    <a:pt x="96" y="558"/>
                  </a:lnTo>
                  <a:lnTo>
                    <a:pt x="102" y="570"/>
                  </a:lnTo>
                  <a:lnTo>
                    <a:pt x="114" y="606"/>
                  </a:lnTo>
                  <a:lnTo>
                    <a:pt x="108" y="612"/>
                  </a:lnTo>
                  <a:lnTo>
                    <a:pt x="108" y="636"/>
                  </a:lnTo>
                  <a:lnTo>
                    <a:pt x="120" y="642"/>
                  </a:lnTo>
                  <a:lnTo>
                    <a:pt x="126" y="642"/>
                  </a:lnTo>
                  <a:lnTo>
                    <a:pt x="132" y="654"/>
                  </a:lnTo>
                  <a:lnTo>
                    <a:pt x="132" y="660"/>
                  </a:lnTo>
                  <a:lnTo>
                    <a:pt x="138" y="666"/>
                  </a:lnTo>
                  <a:lnTo>
                    <a:pt x="132" y="672"/>
                  </a:lnTo>
                  <a:lnTo>
                    <a:pt x="138" y="678"/>
                  </a:lnTo>
                  <a:lnTo>
                    <a:pt x="138" y="690"/>
                  </a:lnTo>
                  <a:lnTo>
                    <a:pt x="126" y="678"/>
                  </a:lnTo>
                  <a:lnTo>
                    <a:pt x="132" y="678"/>
                  </a:lnTo>
                  <a:lnTo>
                    <a:pt x="126" y="690"/>
                  </a:lnTo>
                  <a:lnTo>
                    <a:pt x="132" y="702"/>
                  </a:lnTo>
                  <a:lnTo>
                    <a:pt x="138" y="708"/>
                  </a:lnTo>
                  <a:lnTo>
                    <a:pt x="138" y="750"/>
                  </a:lnTo>
                  <a:lnTo>
                    <a:pt x="144" y="750"/>
                  </a:lnTo>
                  <a:lnTo>
                    <a:pt x="138" y="762"/>
                  </a:lnTo>
                  <a:lnTo>
                    <a:pt x="150" y="780"/>
                  </a:lnTo>
                  <a:lnTo>
                    <a:pt x="156" y="786"/>
                  </a:lnTo>
                  <a:lnTo>
                    <a:pt x="162" y="798"/>
                  </a:lnTo>
                  <a:lnTo>
                    <a:pt x="168" y="804"/>
                  </a:lnTo>
                  <a:lnTo>
                    <a:pt x="168" y="834"/>
                  </a:lnTo>
                  <a:lnTo>
                    <a:pt x="180" y="840"/>
                  </a:lnTo>
                  <a:lnTo>
                    <a:pt x="180" y="852"/>
                  </a:lnTo>
                  <a:lnTo>
                    <a:pt x="192" y="870"/>
                  </a:lnTo>
                  <a:lnTo>
                    <a:pt x="192" y="876"/>
                  </a:lnTo>
                  <a:lnTo>
                    <a:pt x="204" y="882"/>
                  </a:lnTo>
                  <a:lnTo>
                    <a:pt x="204" y="894"/>
                  </a:lnTo>
                  <a:lnTo>
                    <a:pt x="216" y="894"/>
                  </a:lnTo>
                  <a:lnTo>
                    <a:pt x="246" y="924"/>
                  </a:lnTo>
                  <a:lnTo>
                    <a:pt x="252" y="924"/>
                  </a:lnTo>
                  <a:lnTo>
                    <a:pt x="252" y="936"/>
                  </a:lnTo>
                  <a:lnTo>
                    <a:pt x="264" y="942"/>
                  </a:lnTo>
                  <a:lnTo>
                    <a:pt x="276" y="954"/>
                  </a:lnTo>
                  <a:lnTo>
                    <a:pt x="282" y="960"/>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 name="Freeform 4"/>
            <p:cNvSpPr>
              <a:spLocks/>
            </p:cNvSpPr>
            <p:nvPr/>
          </p:nvSpPr>
          <p:spPr bwMode="auto">
            <a:xfrm>
              <a:off x="1924" y="771"/>
              <a:ext cx="5" cy="344"/>
            </a:xfrm>
            <a:custGeom>
              <a:avLst/>
              <a:gdLst>
                <a:gd name="T0" fmla="*/ 5 w 5"/>
                <a:gd name="T1" fmla="*/ 279 h 279"/>
                <a:gd name="T2" fmla="*/ 0 w 5"/>
                <a:gd name="T3" fmla="*/ 0 h 279"/>
                <a:gd name="T4" fmla="*/ 0 w 5"/>
                <a:gd name="T5" fmla="*/ 77 h 279"/>
                <a:gd name="T6" fmla="*/ 5 w 5"/>
                <a:gd name="T7" fmla="*/ 279 h 279"/>
              </a:gdLst>
              <a:ahLst/>
              <a:cxnLst>
                <a:cxn ang="0">
                  <a:pos x="T0" y="T1"/>
                </a:cxn>
                <a:cxn ang="0">
                  <a:pos x="T2" y="T3"/>
                </a:cxn>
                <a:cxn ang="0">
                  <a:pos x="T4" y="T5"/>
                </a:cxn>
                <a:cxn ang="0">
                  <a:pos x="T6" y="T7"/>
                </a:cxn>
              </a:cxnLst>
              <a:rect l="0" t="0" r="r" b="b"/>
              <a:pathLst>
                <a:path w="5" h="279">
                  <a:moveTo>
                    <a:pt x="5" y="279"/>
                  </a:moveTo>
                  <a:lnTo>
                    <a:pt x="0" y="0"/>
                  </a:lnTo>
                  <a:lnTo>
                    <a:pt x="0" y="77"/>
                  </a:lnTo>
                  <a:lnTo>
                    <a:pt x="5" y="279"/>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 name="Freeform 5"/>
            <p:cNvSpPr>
              <a:spLocks/>
            </p:cNvSpPr>
            <p:nvPr/>
          </p:nvSpPr>
          <p:spPr bwMode="auto">
            <a:xfrm>
              <a:off x="2604" y="1224"/>
              <a:ext cx="1214" cy="967"/>
            </a:xfrm>
            <a:custGeom>
              <a:avLst/>
              <a:gdLst>
                <a:gd name="T0" fmla="*/ 33 w 1190"/>
                <a:gd name="T1" fmla="*/ 432 h 787"/>
                <a:gd name="T2" fmla="*/ 52 w 1190"/>
                <a:gd name="T3" fmla="*/ 436 h 787"/>
                <a:gd name="T4" fmla="*/ 96 w 1190"/>
                <a:gd name="T5" fmla="*/ 451 h 787"/>
                <a:gd name="T6" fmla="*/ 86 w 1190"/>
                <a:gd name="T7" fmla="*/ 494 h 787"/>
                <a:gd name="T8" fmla="*/ 96 w 1190"/>
                <a:gd name="T9" fmla="*/ 537 h 787"/>
                <a:gd name="T10" fmla="*/ 115 w 1190"/>
                <a:gd name="T11" fmla="*/ 595 h 787"/>
                <a:gd name="T12" fmla="*/ 182 w 1190"/>
                <a:gd name="T13" fmla="*/ 628 h 787"/>
                <a:gd name="T14" fmla="*/ 240 w 1190"/>
                <a:gd name="T15" fmla="*/ 657 h 787"/>
                <a:gd name="T16" fmla="*/ 268 w 1190"/>
                <a:gd name="T17" fmla="*/ 619 h 787"/>
                <a:gd name="T18" fmla="*/ 297 w 1190"/>
                <a:gd name="T19" fmla="*/ 609 h 787"/>
                <a:gd name="T20" fmla="*/ 302 w 1190"/>
                <a:gd name="T21" fmla="*/ 672 h 787"/>
                <a:gd name="T22" fmla="*/ 369 w 1190"/>
                <a:gd name="T23" fmla="*/ 686 h 787"/>
                <a:gd name="T24" fmla="*/ 364 w 1190"/>
                <a:gd name="T25" fmla="*/ 748 h 787"/>
                <a:gd name="T26" fmla="*/ 403 w 1190"/>
                <a:gd name="T27" fmla="*/ 777 h 787"/>
                <a:gd name="T28" fmla="*/ 412 w 1190"/>
                <a:gd name="T29" fmla="*/ 744 h 787"/>
                <a:gd name="T30" fmla="*/ 427 w 1190"/>
                <a:gd name="T31" fmla="*/ 724 h 787"/>
                <a:gd name="T32" fmla="*/ 427 w 1190"/>
                <a:gd name="T33" fmla="*/ 700 h 787"/>
                <a:gd name="T34" fmla="*/ 441 w 1190"/>
                <a:gd name="T35" fmla="*/ 672 h 787"/>
                <a:gd name="T36" fmla="*/ 494 w 1190"/>
                <a:gd name="T37" fmla="*/ 782 h 787"/>
                <a:gd name="T38" fmla="*/ 513 w 1190"/>
                <a:gd name="T39" fmla="*/ 748 h 787"/>
                <a:gd name="T40" fmla="*/ 547 w 1190"/>
                <a:gd name="T41" fmla="*/ 734 h 787"/>
                <a:gd name="T42" fmla="*/ 566 w 1190"/>
                <a:gd name="T43" fmla="*/ 710 h 787"/>
                <a:gd name="T44" fmla="*/ 600 w 1190"/>
                <a:gd name="T45" fmla="*/ 691 h 787"/>
                <a:gd name="T46" fmla="*/ 633 w 1190"/>
                <a:gd name="T47" fmla="*/ 691 h 787"/>
                <a:gd name="T48" fmla="*/ 662 w 1190"/>
                <a:gd name="T49" fmla="*/ 667 h 787"/>
                <a:gd name="T50" fmla="*/ 681 w 1190"/>
                <a:gd name="T51" fmla="*/ 681 h 787"/>
                <a:gd name="T52" fmla="*/ 715 w 1190"/>
                <a:gd name="T53" fmla="*/ 700 h 787"/>
                <a:gd name="T54" fmla="*/ 724 w 1190"/>
                <a:gd name="T55" fmla="*/ 667 h 787"/>
                <a:gd name="T56" fmla="*/ 749 w 1190"/>
                <a:gd name="T57" fmla="*/ 633 h 787"/>
                <a:gd name="T58" fmla="*/ 806 w 1190"/>
                <a:gd name="T59" fmla="*/ 628 h 787"/>
                <a:gd name="T60" fmla="*/ 797 w 1190"/>
                <a:gd name="T61" fmla="*/ 614 h 787"/>
                <a:gd name="T62" fmla="*/ 797 w 1190"/>
                <a:gd name="T63" fmla="*/ 576 h 787"/>
                <a:gd name="T64" fmla="*/ 825 w 1190"/>
                <a:gd name="T65" fmla="*/ 542 h 787"/>
                <a:gd name="T66" fmla="*/ 854 w 1190"/>
                <a:gd name="T67" fmla="*/ 532 h 787"/>
                <a:gd name="T68" fmla="*/ 873 w 1190"/>
                <a:gd name="T69" fmla="*/ 523 h 787"/>
                <a:gd name="T70" fmla="*/ 897 w 1190"/>
                <a:gd name="T71" fmla="*/ 513 h 787"/>
                <a:gd name="T72" fmla="*/ 941 w 1190"/>
                <a:gd name="T73" fmla="*/ 528 h 787"/>
                <a:gd name="T74" fmla="*/ 955 w 1190"/>
                <a:gd name="T75" fmla="*/ 523 h 787"/>
                <a:gd name="T76" fmla="*/ 993 w 1190"/>
                <a:gd name="T77" fmla="*/ 532 h 787"/>
                <a:gd name="T78" fmla="*/ 1008 w 1190"/>
                <a:gd name="T79" fmla="*/ 504 h 787"/>
                <a:gd name="T80" fmla="*/ 1022 w 1190"/>
                <a:gd name="T81" fmla="*/ 484 h 787"/>
                <a:gd name="T82" fmla="*/ 1037 w 1190"/>
                <a:gd name="T83" fmla="*/ 432 h 787"/>
                <a:gd name="T84" fmla="*/ 1017 w 1190"/>
                <a:gd name="T85" fmla="*/ 412 h 787"/>
                <a:gd name="T86" fmla="*/ 955 w 1190"/>
                <a:gd name="T87" fmla="*/ 432 h 787"/>
                <a:gd name="T88" fmla="*/ 969 w 1190"/>
                <a:gd name="T89" fmla="*/ 364 h 787"/>
                <a:gd name="T90" fmla="*/ 1008 w 1190"/>
                <a:gd name="T91" fmla="*/ 316 h 787"/>
                <a:gd name="T92" fmla="*/ 1027 w 1190"/>
                <a:gd name="T93" fmla="*/ 283 h 787"/>
                <a:gd name="T94" fmla="*/ 1046 w 1190"/>
                <a:gd name="T95" fmla="*/ 283 h 787"/>
                <a:gd name="T96" fmla="*/ 1075 w 1190"/>
                <a:gd name="T97" fmla="*/ 288 h 787"/>
                <a:gd name="T98" fmla="*/ 1118 w 1190"/>
                <a:gd name="T99" fmla="*/ 264 h 787"/>
                <a:gd name="T100" fmla="*/ 1137 w 1190"/>
                <a:gd name="T101" fmla="*/ 220 h 787"/>
                <a:gd name="T102" fmla="*/ 1137 w 1190"/>
                <a:gd name="T103" fmla="*/ 187 h 787"/>
                <a:gd name="T104" fmla="*/ 1152 w 1190"/>
                <a:gd name="T105" fmla="*/ 196 h 787"/>
                <a:gd name="T106" fmla="*/ 1190 w 1190"/>
                <a:gd name="T107" fmla="*/ 163 h 787"/>
                <a:gd name="T108" fmla="*/ 1161 w 1190"/>
                <a:gd name="T109" fmla="*/ 115 h 787"/>
                <a:gd name="T110" fmla="*/ 1157 w 1190"/>
                <a:gd name="T111" fmla="*/ 91 h 787"/>
                <a:gd name="T112" fmla="*/ 1118 w 1190"/>
                <a:gd name="T113" fmla="*/ 91 h 787"/>
                <a:gd name="T114" fmla="*/ 1065 w 1190"/>
                <a:gd name="T115" fmla="*/ 91 h 787"/>
                <a:gd name="T116" fmla="*/ 1032 w 1190"/>
                <a:gd name="T117" fmla="*/ 105 h 787"/>
                <a:gd name="T118" fmla="*/ 965 w 1190"/>
                <a:gd name="T119" fmla="*/ 86 h 787"/>
                <a:gd name="T120" fmla="*/ 926 w 1190"/>
                <a:gd name="T121" fmla="*/ 19 h 787"/>
                <a:gd name="T122" fmla="*/ 859 w 1190"/>
                <a:gd name="T123" fmla="*/ 53 h 787"/>
                <a:gd name="T124" fmla="*/ 806 w 1190"/>
                <a:gd name="T125" fmla="*/ 1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0" h="787">
                  <a:moveTo>
                    <a:pt x="0" y="331"/>
                  </a:moveTo>
                  <a:lnTo>
                    <a:pt x="19" y="331"/>
                  </a:lnTo>
                  <a:lnTo>
                    <a:pt x="19" y="427"/>
                  </a:lnTo>
                  <a:lnTo>
                    <a:pt x="24" y="427"/>
                  </a:lnTo>
                  <a:lnTo>
                    <a:pt x="24" y="436"/>
                  </a:lnTo>
                  <a:lnTo>
                    <a:pt x="33" y="436"/>
                  </a:lnTo>
                  <a:lnTo>
                    <a:pt x="33" y="432"/>
                  </a:lnTo>
                  <a:lnTo>
                    <a:pt x="38" y="432"/>
                  </a:lnTo>
                  <a:lnTo>
                    <a:pt x="38" y="436"/>
                  </a:lnTo>
                  <a:lnTo>
                    <a:pt x="38" y="432"/>
                  </a:lnTo>
                  <a:lnTo>
                    <a:pt x="48" y="432"/>
                  </a:lnTo>
                  <a:lnTo>
                    <a:pt x="48" y="436"/>
                  </a:lnTo>
                  <a:lnTo>
                    <a:pt x="52" y="432"/>
                  </a:lnTo>
                  <a:lnTo>
                    <a:pt x="52" y="436"/>
                  </a:lnTo>
                  <a:lnTo>
                    <a:pt x="57" y="436"/>
                  </a:lnTo>
                  <a:lnTo>
                    <a:pt x="57" y="441"/>
                  </a:lnTo>
                  <a:lnTo>
                    <a:pt x="72" y="441"/>
                  </a:lnTo>
                  <a:lnTo>
                    <a:pt x="72" y="446"/>
                  </a:lnTo>
                  <a:lnTo>
                    <a:pt x="86" y="446"/>
                  </a:lnTo>
                  <a:lnTo>
                    <a:pt x="86" y="451"/>
                  </a:lnTo>
                  <a:lnTo>
                    <a:pt x="96" y="451"/>
                  </a:lnTo>
                  <a:lnTo>
                    <a:pt x="96" y="465"/>
                  </a:lnTo>
                  <a:lnTo>
                    <a:pt x="91" y="475"/>
                  </a:lnTo>
                  <a:lnTo>
                    <a:pt x="91" y="480"/>
                  </a:lnTo>
                  <a:lnTo>
                    <a:pt x="96" y="484"/>
                  </a:lnTo>
                  <a:lnTo>
                    <a:pt x="96" y="489"/>
                  </a:lnTo>
                  <a:lnTo>
                    <a:pt x="91" y="489"/>
                  </a:lnTo>
                  <a:lnTo>
                    <a:pt x="86" y="494"/>
                  </a:lnTo>
                  <a:lnTo>
                    <a:pt x="91" y="504"/>
                  </a:lnTo>
                  <a:lnTo>
                    <a:pt x="91" y="518"/>
                  </a:lnTo>
                  <a:lnTo>
                    <a:pt x="96" y="518"/>
                  </a:lnTo>
                  <a:lnTo>
                    <a:pt x="96" y="528"/>
                  </a:lnTo>
                  <a:lnTo>
                    <a:pt x="100" y="528"/>
                  </a:lnTo>
                  <a:lnTo>
                    <a:pt x="105" y="532"/>
                  </a:lnTo>
                  <a:lnTo>
                    <a:pt x="96" y="537"/>
                  </a:lnTo>
                  <a:lnTo>
                    <a:pt x="86" y="537"/>
                  </a:lnTo>
                  <a:lnTo>
                    <a:pt x="86" y="566"/>
                  </a:lnTo>
                  <a:lnTo>
                    <a:pt x="91" y="580"/>
                  </a:lnTo>
                  <a:lnTo>
                    <a:pt x="105" y="576"/>
                  </a:lnTo>
                  <a:lnTo>
                    <a:pt x="115" y="585"/>
                  </a:lnTo>
                  <a:lnTo>
                    <a:pt x="115" y="590"/>
                  </a:lnTo>
                  <a:lnTo>
                    <a:pt x="115" y="595"/>
                  </a:lnTo>
                  <a:lnTo>
                    <a:pt x="134" y="609"/>
                  </a:lnTo>
                  <a:lnTo>
                    <a:pt x="144" y="614"/>
                  </a:lnTo>
                  <a:lnTo>
                    <a:pt x="153" y="614"/>
                  </a:lnTo>
                  <a:lnTo>
                    <a:pt x="158" y="619"/>
                  </a:lnTo>
                  <a:lnTo>
                    <a:pt x="168" y="624"/>
                  </a:lnTo>
                  <a:lnTo>
                    <a:pt x="177" y="624"/>
                  </a:lnTo>
                  <a:lnTo>
                    <a:pt x="182" y="628"/>
                  </a:lnTo>
                  <a:lnTo>
                    <a:pt x="177" y="633"/>
                  </a:lnTo>
                  <a:lnTo>
                    <a:pt x="201" y="643"/>
                  </a:lnTo>
                  <a:lnTo>
                    <a:pt x="211" y="633"/>
                  </a:lnTo>
                  <a:lnTo>
                    <a:pt x="220" y="648"/>
                  </a:lnTo>
                  <a:lnTo>
                    <a:pt x="235" y="652"/>
                  </a:lnTo>
                  <a:lnTo>
                    <a:pt x="235" y="657"/>
                  </a:lnTo>
                  <a:lnTo>
                    <a:pt x="240" y="657"/>
                  </a:lnTo>
                  <a:lnTo>
                    <a:pt x="249" y="643"/>
                  </a:lnTo>
                  <a:lnTo>
                    <a:pt x="259" y="643"/>
                  </a:lnTo>
                  <a:lnTo>
                    <a:pt x="259" y="633"/>
                  </a:lnTo>
                  <a:lnTo>
                    <a:pt x="268" y="648"/>
                  </a:lnTo>
                  <a:lnTo>
                    <a:pt x="273" y="643"/>
                  </a:lnTo>
                  <a:lnTo>
                    <a:pt x="264" y="633"/>
                  </a:lnTo>
                  <a:lnTo>
                    <a:pt x="268" y="619"/>
                  </a:lnTo>
                  <a:lnTo>
                    <a:pt x="273" y="624"/>
                  </a:lnTo>
                  <a:lnTo>
                    <a:pt x="292" y="624"/>
                  </a:lnTo>
                  <a:lnTo>
                    <a:pt x="283" y="619"/>
                  </a:lnTo>
                  <a:lnTo>
                    <a:pt x="292" y="614"/>
                  </a:lnTo>
                  <a:lnTo>
                    <a:pt x="283" y="614"/>
                  </a:lnTo>
                  <a:lnTo>
                    <a:pt x="292" y="604"/>
                  </a:lnTo>
                  <a:lnTo>
                    <a:pt x="297" y="609"/>
                  </a:lnTo>
                  <a:lnTo>
                    <a:pt x="302" y="609"/>
                  </a:lnTo>
                  <a:lnTo>
                    <a:pt x="307" y="614"/>
                  </a:lnTo>
                  <a:lnTo>
                    <a:pt x="307" y="609"/>
                  </a:lnTo>
                  <a:lnTo>
                    <a:pt x="302" y="624"/>
                  </a:lnTo>
                  <a:lnTo>
                    <a:pt x="302" y="648"/>
                  </a:lnTo>
                  <a:lnTo>
                    <a:pt x="297" y="662"/>
                  </a:lnTo>
                  <a:lnTo>
                    <a:pt x="302" y="672"/>
                  </a:lnTo>
                  <a:lnTo>
                    <a:pt x="312" y="676"/>
                  </a:lnTo>
                  <a:lnTo>
                    <a:pt x="312" y="681"/>
                  </a:lnTo>
                  <a:lnTo>
                    <a:pt x="307" y="686"/>
                  </a:lnTo>
                  <a:lnTo>
                    <a:pt x="307" y="691"/>
                  </a:lnTo>
                  <a:lnTo>
                    <a:pt x="312" y="700"/>
                  </a:lnTo>
                  <a:lnTo>
                    <a:pt x="340" y="691"/>
                  </a:lnTo>
                  <a:lnTo>
                    <a:pt x="369" y="686"/>
                  </a:lnTo>
                  <a:lnTo>
                    <a:pt x="379" y="691"/>
                  </a:lnTo>
                  <a:lnTo>
                    <a:pt x="369" y="705"/>
                  </a:lnTo>
                  <a:lnTo>
                    <a:pt x="379" y="710"/>
                  </a:lnTo>
                  <a:lnTo>
                    <a:pt x="369" y="720"/>
                  </a:lnTo>
                  <a:lnTo>
                    <a:pt x="369" y="724"/>
                  </a:lnTo>
                  <a:lnTo>
                    <a:pt x="360" y="744"/>
                  </a:lnTo>
                  <a:lnTo>
                    <a:pt x="364" y="748"/>
                  </a:lnTo>
                  <a:lnTo>
                    <a:pt x="369" y="744"/>
                  </a:lnTo>
                  <a:lnTo>
                    <a:pt x="384" y="758"/>
                  </a:lnTo>
                  <a:lnTo>
                    <a:pt x="384" y="763"/>
                  </a:lnTo>
                  <a:lnTo>
                    <a:pt x="379" y="768"/>
                  </a:lnTo>
                  <a:lnTo>
                    <a:pt x="384" y="768"/>
                  </a:lnTo>
                  <a:lnTo>
                    <a:pt x="398" y="782"/>
                  </a:lnTo>
                  <a:lnTo>
                    <a:pt x="403" y="777"/>
                  </a:lnTo>
                  <a:lnTo>
                    <a:pt x="403" y="772"/>
                  </a:lnTo>
                  <a:lnTo>
                    <a:pt x="398" y="772"/>
                  </a:lnTo>
                  <a:lnTo>
                    <a:pt x="403" y="768"/>
                  </a:lnTo>
                  <a:lnTo>
                    <a:pt x="408" y="768"/>
                  </a:lnTo>
                  <a:lnTo>
                    <a:pt x="408" y="763"/>
                  </a:lnTo>
                  <a:lnTo>
                    <a:pt x="412" y="763"/>
                  </a:lnTo>
                  <a:lnTo>
                    <a:pt x="412" y="744"/>
                  </a:lnTo>
                  <a:lnTo>
                    <a:pt x="408" y="744"/>
                  </a:lnTo>
                  <a:lnTo>
                    <a:pt x="408" y="739"/>
                  </a:lnTo>
                  <a:lnTo>
                    <a:pt x="417" y="739"/>
                  </a:lnTo>
                  <a:lnTo>
                    <a:pt x="417" y="734"/>
                  </a:lnTo>
                  <a:lnTo>
                    <a:pt x="422" y="734"/>
                  </a:lnTo>
                  <a:lnTo>
                    <a:pt x="422" y="724"/>
                  </a:lnTo>
                  <a:lnTo>
                    <a:pt x="427" y="724"/>
                  </a:lnTo>
                  <a:lnTo>
                    <a:pt x="427" y="720"/>
                  </a:lnTo>
                  <a:lnTo>
                    <a:pt x="432" y="720"/>
                  </a:lnTo>
                  <a:lnTo>
                    <a:pt x="432" y="720"/>
                  </a:lnTo>
                  <a:lnTo>
                    <a:pt x="427" y="710"/>
                  </a:lnTo>
                  <a:lnTo>
                    <a:pt x="432" y="710"/>
                  </a:lnTo>
                  <a:lnTo>
                    <a:pt x="432" y="700"/>
                  </a:lnTo>
                  <a:lnTo>
                    <a:pt x="427" y="700"/>
                  </a:lnTo>
                  <a:lnTo>
                    <a:pt x="427" y="691"/>
                  </a:lnTo>
                  <a:lnTo>
                    <a:pt x="422" y="691"/>
                  </a:lnTo>
                  <a:lnTo>
                    <a:pt x="422" y="686"/>
                  </a:lnTo>
                  <a:lnTo>
                    <a:pt x="427" y="686"/>
                  </a:lnTo>
                  <a:lnTo>
                    <a:pt x="427" y="681"/>
                  </a:lnTo>
                  <a:lnTo>
                    <a:pt x="441" y="676"/>
                  </a:lnTo>
                  <a:lnTo>
                    <a:pt x="441" y="672"/>
                  </a:lnTo>
                  <a:lnTo>
                    <a:pt x="451" y="672"/>
                  </a:lnTo>
                  <a:lnTo>
                    <a:pt x="451" y="691"/>
                  </a:lnTo>
                  <a:lnTo>
                    <a:pt x="499" y="691"/>
                  </a:lnTo>
                  <a:lnTo>
                    <a:pt x="460" y="748"/>
                  </a:lnTo>
                  <a:lnTo>
                    <a:pt x="480" y="787"/>
                  </a:lnTo>
                  <a:lnTo>
                    <a:pt x="480" y="782"/>
                  </a:lnTo>
                  <a:lnTo>
                    <a:pt x="494" y="782"/>
                  </a:lnTo>
                  <a:lnTo>
                    <a:pt x="494" y="777"/>
                  </a:lnTo>
                  <a:lnTo>
                    <a:pt x="504" y="777"/>
                  </a:lnTo>
                  <a:lnTo>
                    <a:pt x="504" y="772"/>
                  </a:lnTo>
                  <a:lnTo>
                    <a:pt x="508" y="772"/>
                  </a:lnTo>
                  <a:lnTo>
                    <a:pt x="508" y="758"/>
                  </a:lnTo>
                  <a:lnTo>
                    <a:pt x="518" y="748"/>
                  </a:lnTo>
                  <a:lnTo>
                    <a:pt x="513" y="748"/>
                  </a:lnTo>
                  <a:lnTo>
                    <a:pt x="523" y="748"/>
                  </a:lnTo>
                  <a:lnTo>
                    <a:pt x="523" y="744"/>
                  </a:lnTo>
                  <a:lnTo>
                    <a:pt x="528" y="744"/>
                  </a:lnTo>
                  <a:lnTo>
                    <a:pt x="528" y="739"/>
                  </a:lnTo>
                  <a:lnTo>
                    <a:pt x="532" y="739"/>
                  </a:lnTo>
                  <a:lnTo>
                    <a:pt x="542" y="734"/>
                  </a:lnTo>
                  <a:lnTo>
                    <a:pt x="547" y="734"/>
                  </a:lnTo>
                  <a:lnTo>
                    <a:pt x="542" y="724"/>
                  </a:lnTo>
                  <a:lnTo>
                    <a:pt x="542" y="720"/>
                  </a:lnTo>
                  <a:lnTo>
                    <a:pt x="547" y="720"/>
                  </a:lnTo>
                  <a:lnTo>
                    <a:pt x="547" y="720"/>
                  </a:lnTo>
                  <a:lnTo>
                    <a:pt x="561" y="720"/>
                  </a:lnTo>
                  <a:lnTo>
                    <a:pt x="561" y="710"/>
                  </a:lnTo>
                  <a:lnTo>
                    <a:pt x="566" y="710"/>
                  </a:lnTo>
                  <a:lnTo>
                    <a:pt x="566" y="705"/>
                  </a:lnTo>
                  <a:lnTo>
                    <a:pt x="571" y="705"/>
                  </a:lnTo>
                  <a:lnTo>
                    <a:pt x="571" y="700"/>
                  </a:lnTo>
                  <a:lnTo>
                    <a:pt x="580" y="700"/>
                  </a:lnTo>
                  <a:lnTo>
                    <a:pt x="585" y="696"/>
                  </a:lnTo>
                  <a:lnTo>
                    <a:pt x="600" y="696"/>
                  </a:lnTo>
                  <a:lnTo>
                    <a:pt x="600" y="691"/>
                  </a:lnTo>
                  <a:lnTo>
                    <a:pt x="609" y="691"/>
                  </a:lnTo>
                  <a:lnTo>
                    <a:pt x="609" y="686"/>
                  </a:lnTo>
                  <a:lnTo>
                    <a:pt x="614" y="686"/>
                  </a:lnTo>
                  <a:lnTo>
                    <a:pt x="614" y="691"/>
                  </a:lnTo>
                  <a:lnTo>
                    <a:pt x="619" y="691"/>
                  </a:lnTo>
                  <a:lnTo>
                    <a:pt x="628" y="696"/>
                  </a:lnTo>
                  <a:lnTo>
                    <a:pt x="633" y="691"/>
                  </a:lnTo>
                  <a:lnTo>
                    <a:pt x="633" y="681"/>
                  </a:lnTo>
                  <a:lnTo>
                    <a:pt x="638" y="681"/>
                  </a:lnTo>
                  <a:lnTo>
                    <a:pt x="638" y="676"/>
                  </a:lnTo>
                  <a:lnTo>
                    <a:pt x="648" y="676"/>
                  </a:lnTo>
                  <a:lnTo>
                    <a:pt x="648" y="672"/>
                  </a:lnTo>
                  <a:lnTo>
                    <a:pt x="657" y="672"/>
                  </a:lnTo>
                  <a:lnTo>
                    <a:pt x="662" y="667"/>
                  </a:lnTo>
                  <a:lnTo>
                    <a:pt x="662" y="676"/>
                  </a:lnTo>
                  <a:lnTo>
                    <a:pt x="667" y="676"/>
                  </a:lnTo>
                  <a:lnTo>
                    <a:pt x="667" y="681"/>
                  </a:lnTo>
                  <a:lnTo>
                    <a:pt x="672" y="681"/>
                  </a:lnTo>
                  <a:lnTo>
                    <a:pt x="672" y="676"/>
                  </a:lnTo>
                  <a:lnTo>
                    <a:pt x="681" y="676"/>
                  </a:lnTo>
                  <a:lnTo>
                    <a:pt x="681" y="681"/>
                  </a:lnTo>
                  <a:lnTo>
                    <a:pt x="691" y="681"/>
                  </a:lnTo>
                  <a:lnTo>
                    <a:pt x="691" y="686"/>
                  </a:lnTo>
                  <a:lnTo>
                    <a:pt x="700" y="691"/>
                  </a:lnTo>
                  <a:lnTo>
                    <a:pt x="700" y="700"/>
                  </a:lnTo>
                  <a:lnTo>
                    <a:pt x="700" y="705"/>
                  </a:lnTo>
                  <a:lnTo>
                    <a:pt x="710" y="700"/>
                  </a:lnTo>
                  <a:lnTo>
                    <a:pt x="715" y="700"/>
                  </a:lnTo>
                  <a:lnTo>
                    <a:pt x="715" y="696"/>
                  </a:lnTo>
                  <a:lnTo>
                    <a:pt x="710" y="691"/>
                  </a:lnTo>
                  <a:lnTo>
                    <a:pt x="715" y="691"/>
                  </a:lnTo>
                  <a:lnTo>
                    <a:pt x="715" y="676"/>
                  </a:lnTo>
                  <a:lnTo>
                    <a:pt x="720" y="676"/>
                  </a:lnTo>
                  <a:lnTo>
                    <a:pt x="724" y="672"/>
                  </a:lnTo>
                  <a:lnTo>
                    <a:pt x="724" y="667"/>
                  </a:lnTo>
                  <a:lnTo>
                    <a:pt x="729" y="667"/>
                  </a:lnTo>
                  <a:lnTo>
                    <a:pt x="729" y="662"/>
                  </a:lnTo>
                  <a:lnTo>
                    <a:pt x="739" y="662"/>
                  </a:lnTo>
                  <a:lnTo>
                    <a:pt x="739" y="657"/>
                  </a:lnTo>
                  <a:lnTo>
                    <a:pt x="744" y="657"/>
                  </a:lnTo>
                  <a:lnTo>
                    <a:pt x="744" y="643"/>
                  </a:lnTo>
                  <a:lnTo>
                    <a:pt x="749" y="633"/>
                  </a:lnTo>
                  <a:lnTo>
                    <a:pt x="763" y="633"/>
                  </a:lnTo>
                  <a:lnTo>
                    <a:pt x="763" y="643"/>
                  </a:lnTo>
                  <a:lnTo>
                    <a:pt x="763" y="628"/>
                  </a:lnTo>
                  <a:lnTo>
                    <a:pt x="782" y="628"/>
                  </a:lnTo>
                  <a:lnTo>
                    <a:pt x="782" y="633"/>
                  </a:lnTo>
                  <a:lnTo>
                    <a:pt x="782" y="628"/>
                  </a:lnTo>
                  <a:lnTo>
                    <a:pt x="806" y="628"/>
                  </a:lnTo>
                  <a:lnTo>
                    <a:pt x="801" y="628"/>
                  </a:lnTo>
                  <a:lnTo>
                    <a:pt x="801" y="624"/>
                  </a:lnTo>
                  <a:lnTo>
                    <a:pt x="792" y="624"/>
                  </a:lnTo>
                  <a:lnTo>
                    <a:pt x="792" y="614"/>
                  </a:lnTo>
                  <a:lnTo>
                    <a:pt x="797" y="614"/>
                  </a:lnTo>
                  <a:lnTo>
                    <a:pt x="797" y="609"/>
                  </a:lnTo>
                  <a:lnTo>
                    <a:pt x="797" y="614"/>
                  </a:lnTo>
                  <a:lnTo>
                    <a:pt x="801" y="614"/>
                  </a:lnTo>
                  <a:lnTo>
                    <a:pt x="801" y="600"/>
                  </a:lnTo>
                  <a:lnTo>
                    <a:pt x="792" y="590"/>
                  </a:lnTo>
                  <a:lnTo>
                    <a:pt x="792" y="585"/>
                  </a:lnTo>
                  <a:lnTo>
                    <a:pt x="782" y="585"/>
                  </a:lnTo>
                  <a:lnTo>
                    <a:pt x="782" y="576"/>
                  </a:lnTo>
                  <a:lnTo>
                    <a:pt x="797" y="576"/>
                  </a:lnTo>
                  <a:lnTo>
                    <a:pt x="801" y="571"/>
                  </a:lnTo>
                  <a:lnTo>
                    <a:pt x="806" y="571"/>
                  </a:lnTo>
                  <a:lnTo>
                    <a:pt x="806" y="566"/>
                  </a:lnTo>
                  <a:lnTo>
                    <a:pt x="821" y="566"/>
                  </a:lnTo>
                  <a:lnTo>
                    <a:pt x="821" y="552"/>
                  </a:lnTo>
                  <a:lnTo>
                    <a:pt x="825" y="552"/>
                  </a:lnTo>
                  <a:lnTo>
                    <a:pt x="825" y="542"/>
                  </a:lnTo>
                  <a:lnTo>
                    <a:pt x="835" y="542"/>
                  </a:lnTo>
                  <a:lnTo>
                    <a:pt x="835" y="537"/>
                  </a:lnTo>
                  <a:lnTo>
                    <a:pt x="840" y="537"/>
                  </a:lnTo>
                  <a:lnTo>
                    <a:pt x="840" y="542"/>
                  </a:lnTo>
                  <a:lnTo>
                    <a:pt x="845" y="542"/>
                  </a:lnTo>
                  <a:lnTo>
                    <a:pt x="845" y="532"/>
                  </a:lnTo>
                  <a:lnTo>
                    <a:pt x="854" y="532"/>
                  </a:lnTo>
                  <a:lnTo>
                    <a:pt x="854" y="528"/>
                  </a:lnTo>
                  <a:lnTo>
                    <a:pt x="864" y="528"/>
                  </a:lnTo>
                  <a:lnTo>
                    <a:pt x="864" y="532"/>
                  </a:lnTo>
                  <a:lnTo>
                    <a:pt x="869" y="532"/>
                  </a:lnTo>
                  <a:lnTo>
                    <a:pt x="869" y="528"/>
                  </a:lnTo>
                  <a:lnTo>
                    <a:pt x="873" y="528"/>
                  </a:lnTo>
                  <a:lnTo>
                    <a:pt x="873" y="523"/>
                  </a:lnTo>
                  <a:lnTo>
                    <a:pt x="883" y="523"/>
                  </a:lnTo>
                  <a:lnTo>
                    <a:pt x="883" y="528"/>
                  </a:lnTo>
                  <a:lnTo>
                    <a:pt x="888" y="528"/>
                  </a:lnTo>
                  <a:lnTo>
                    <a:pt x="888" y="537"/>
                  </a:lnTo>
                  <a:lnTo>
                    <a:pt x="893" y="532"/>
                  </a:lnTo>
                  <a:lnTo>
                    <a:pt x="893" y="513"/>
                  </a:lnTo>
                  <a:lnTo>
                    <a:pt x="897" y="513"/>
                  </a:lnTo>
                  <a:lnTo>
                    <a:pt x="897" y="523"/>
                  </a:lnTo>
                  <a:lnTo>
                    <a:pt x="902" y="523"/>
                  </a:lnTo>
                  <a:lnTo>
                    <a:pt x="907" y="528"/>
                  </a:lnTo>
                  <a:lnTo>
                    <a:pt x="931" y="528"/>
                  </a:lnTo>
                  <a:lnTo>
                    <a:pt x="936" y="532"/>
                  </a:lnTo>
                  <a:lnTo>
                    <a:pt x="936" y="528"/>
                  </a:lnTo>
                  <a:lnTo>
                    <a:pt x="941" y="528"/>
                  </a:lnTo>
                  <a:lnTo>
                    <a:pt x="941" y="537"/>
                  </a:lnTo>
                  <a:lnTo>
                    <a:pt x="945" y="537"/>
                  </a:lnTo>
                  <a:lnTo>
                    <a:pt x="945" y="532"/>
                  </a:lnTo>
                  <a:lnTo>
                    <a:pt x="950" y="532"/>
                  </a:lnTo>
                  <a:lnTo>
                    <a:pt x="950" y="528"/>
                  </a:lnTo>
                  <a:lnTo>
                    <a:pt x="955" y="528"/>
                  </a:lnTo>
                  <a:lnTo>
                    <a:pt x="955" y="523"/>
                  </a:lnTo>
                  <a:lnTo>
                    <a:pt x="965" y="523"/>
                  </a:lnTo>
                  <a:lnTo>
                    <a:pt x="965" y="518"/>
                  </a:lnTo>
                  <a:lnTo>
                    <a:pt x="969" y="518"/>
                  </a:lnTo>
                  <a:lnTo>
                    <a:pt x="969" y="513"/>
                  </a:lnTo>
                  <a:lnTo>
                    <a:pt x="979" y="513"/>
                  </a:lnTo>
                  <a:lnTo>
                    <a:pt x="979" y="518"/>
                  </a:lnTo>
                  <a:lnTo>
                    <a:pt x="993" y="532"/>
                  </a:lnTo>
                  <a:lnTo>
                    <a:pt x="993" y="528"/>
                  </a:lnTo>
                  <a:lnTo>
                    <a:pt x="998" y="523"/>
                  </a:lnTo>
                  <a:lnTo>
                    <a:pt x="1003" y="523"/>
                  </a:lnTo>
                  <a:lnTo>
                    <a:pt x="1003" y="513"/>
                  </a:lnTo>
                  <a:lnTo>
                    <a:pt x="1013" y="513"/>
                  </a:lnTo>
                  <a:lnTo>
                    <a:pt x="1013" y="504"/>
                  </a:lnTo>
                  <a:lnTo>
                    <a:pt x="1008" y="504"/>
                  </a:lnTo>
                  <a:lnTo>
                    <a:pt x="1013" y="499"/>
                  </a:lnTo>
                  <a:lnTo>
                    <a:pt x="1027" y="499"/>
                  </a:lnTo>
                  <a:lnTo>
                    <a:pt x="1022" y="494"/>
                  </a:lnTo>
                  <a:lnTo>
                    <a:pt x="1027" y="489"/>
                  </a:lnTo>
                  <a:lnTo>
                    <a:pt x="1032" y="489"/>
                  </a:lnTo>
                  <a:lnTo>
                    <a:pt x="1032" y="480"/>
                  </a:lnTo>
                  <a:lnTo>
                    <a:pt x="1022" y="484"/>
                  </a:lnTo>
                  <a:lnTo>
                    <a:pt x="1022" y="470"/>
                  </a:lnTo>
                  <a:lnTo>
                    <a:pt x="1027" y="456"/>
                  </a:lnTo>
                  <a:lnTo>
                    <a:pt x="1017" y="451"/>
                  </a:lnTo>
                  <a:lnTo>
                    <a:pt x="1027" y="451"/>
                  </a:lnTo>
                  <a:lnTo>
                    <a:pt x="1032" y="456"/>
                  </a:lnTo>
                  <a:lnTo>
                    <a:pt x="1032" y="432"/>
                  </a:lnTo>
                  <a:lnTo>
                    <a:pt x="1037" y="432"/>
                  </a:lnTo>
                  <a:lnTo>
                    <a:pt x="1037" y="417"/>
                  </a:lnTo>
                  <a:lnTo>
                    <a:pt x="1032" y="422"/>
                  </a:lnTo>
                  <a:lnTo>
                    <a:pt x="1022" y="422"/>
                  </a:lnTo>
                  <a:lnTo>
                    <a:pt x="1022" y="417"/>
                  </a:lnTo>
                  <a:lnTo>
                    <a:pt x="1017" y="417"/>
                  </a:lnTo>
                  <a:lnTo>
                    <a:pt x="1022" y="417"/>
                  </a:lnTo>
                  <a:lnTo>
                    <a:pt x="1017" y="412"/>
                  </a:lnTo>
                  <a:lnTo>
                    <a:pt x="998" y="412"/>
                  </a:lnTo>
                  <a:lnTo>
                    <a:pt x="998" y="417"/>
                  </a:lnTo>
                  <a:lnTo>
                    <a:pt x="989" y="417"/>
                  </a:lnTo>
                  <a:lnTo>
                    <a:pt x="989" y="422"/>
                  </a:lnTo>
                  <a:lnTo>
                    <a:pt x="969" y="427"/>
                  </a:lnTo>
                  <a:lnTo>
                    <a:pt x="965" y="432"/>
                  </a:lnTo>
                  <a:lnTo>
                    <a:pt x="955" y="432"/>
                  </a:lnTo>
                  <a:lnTo>
                    <a:pt x="955" y="417"/>
                  </a:lnTo>
                  <a:lnTo>
                    <a:pt x="945" y="403"/>
                  </a:lnTo>
                  <a:lnTo>
                    <a:pt x="955" y="398"/>
                  </a:lnTo>
                  <a:lnTo>
                    <a:pt x="969" y="388"/>
                  </a:lnTo>
                  <a:lnTo>
                    <a:pt x="979" y="384"/>
                  </a:lnTo>
                  <a:lnTo>
                    <a:pt x="979" y="374"/>
                  </a:lnTo>
                  <a:lnTo>
                    <a:pt x="969" y="364"/>
                  </a:lnTo>
                  <a:lnTo>
                    <a:pt x="969" y="350"/>
                  </a:lnTo>
                  <a:lnTo>
                    <a:pt x="989" y="355"/>
                  </a:lnTo>
                  <a:lnTo>
                    <a:pt x="989" y="345"/>
                  </a:lnTo>
                  <a:lnTo>
                    <a:pt x="998" y="345"/>
                  </a:lnTo>
                  <a:lnTo>
                    <a:pt x="998" y="340"/>
                  </a:lnTo>
                  <a:lnTo>
                    <a:pt x="1003" y="321"/>
                  </a:lnTo>
                  <a:lnTo>
                    <a:pt x="1008" y="316"/>
                  </a:lnTo>
                  <a:lnTo>
                    <a:pt x="1008" y="297"/>
                  </a:lnTo>
                  <a:lnTo>
                    <a:pt x="1013" y="297"/>
                  </a:lnTo>
                  <a:lnTo>
                    <a:pt x="1008" y="288"/>
                  </a:lnTo>
                  <a:lnTo>
                    <a:pt x="1017" y="283"/>
                  </a:lnTo>
                  <a:lnTo>
                    <a:pt x="1017" y="288"/>
                  </a:lnTo>
                  <a:lnTo>
                    <a:pt x="1022" y="283"/>
                  </a:lnTo>
                  <a:lnTo>
                    <a:pt x="1027" y="283"/>
                  </a:lnTo>
                  <a:lnTo>
                    <a:pt x="1032" y="278"/>
                  </a:lnTo>
                  <a:lnTo>
                    <a:pt x="1037" y="278"/>
                  </a:lnTo>
                  <a:lnTo>
                    <a:pt x="1037" y="273"/>
                  </a:lnTo>
                  <a:lnTo>
                    <a:pt x="1046" y="273"/>
                  </a:lnTo>
                  <a:lnTo>
                    <a:pt x="1041" y="273"/>
                  </a:lnTo>
                  <a:lnTo>
                    <a:pt x="1046" y="278"/>
                  </a:lnTo>
                  <a:lnTo>
                    <a:pt x="1046" y="283"/>
                  </a:lnTo>
                  <a:lnTo>
                    <a:pt x="1056" y="283"/>
                  </a:lnTo>
                  <a:lnTo>
                    <a:pt x="1056" y="297"/>
                  </a:lnTo>
                  <a:lnTo>
                    <a:pt x="1061" y="288"/>
                  </a:lnTo>
                  <a:lnTo>
                    <a:pt x="1065" y="288"/>
                  </a:lnTo>
                  <a:lnTo>
                    <a:pt x="1070" y="283"/>
                  </a:lnTo>
                  <a:lnTo>
                    <a:pt x="1070" y="297"/>
                  </a:lnTo>
                  <a:lnTo>
                    <a:pt x="1075" y="288"/>
                  </a:lnTo>
                  <a:lnTo>
                    <a:pt x="1099" y="288"/>
                  </a:lnTo>
                  <a:lnTo>
                    <a:pt x="1099" y="283"/>
                  </a:lnTo>
                  <a:lnTo>
                    <a:pt x="1104" y="283"/>
                  </a:lnTo>
                  <a:lnTo>
                    <a:pt x="1113" y="278"/>
                  </a:lnTo>
                  <a:lnTo>
                    <a:pt x="1109" y="268"/>
                  </a:lnTo>
                  <a:lnTo>
                    <a:pt x="1113" y="268"/>
                  </a:lnTo>
                  <a:lnTo>
                    <a:pt x="1118" y="264"/>
                  </a:lnTo>
                  <a:lnTo>
                    <a:pt x="1113" y="254"/>
                  </a:lnTo>
                  <a:lnTo>
                    <a:pt x="1113" y="240"/>
                  </a:lnTo>
                  <a:lnTo>
                    <a:pt x="1118" y="240"/>
                  </a:lnTo>
                  <a:lnTo>
                    <a:pt x="1118" y="235"/>
                  </a:lnTo>
                  <a:lnTo>
                    <a:pt x="1128" y="235"/>
                  </a:lnTo>
                  <a:lnTo>
                    <a:pt x="1128" y="230"/>
                  </a:lnTo>
                  <a:lnTo>
                    <a:pt x="1137" y="220"/>
                  </a:lnTo>
                  <a:lnTo>
                    <a:pt x="1142" y="220"/>
                  </a:lnTo>
                  <a:lnTo>
                    <a:pt x="1142" y="216"/>
                  </a:lnTo>
                  <a:lnTo>
                    <a:pt x="1147" y="206"/>
                  </a:lnTo>
                  <a:lnTo>
                    <a:pt x="1147" y="206"/>
                  </a:lnTo>
                  <a:lnTo>
                    <a:pt x="1142" y="206"/>
                  </a:lnTo>
                  <a:lnTo>
                    <a:pt x="1142" y="187"/>
                  </a:lnTo>
                  <a:lnTo>
                    <a:pt x="1137" y="187"/>
                  </a:lnTo>
                  <a:lnTo>
                    <a:pt x="1142" y="182"/>
                  </a:lnTo>
                  <a:lnTo>
                    <a:pt x="1152" y="177"/>
                  </a:lnTo>
                  <a:lnTo>
                    <a:pt x="1152" y="182"/>
                  </a:lnTo>
                  <a:lnTo>
                    <a:pt x="1157" y="182"/>
                  </a:lnTo>
                  <a:lnTo>
                    <a:pt x="1157" y="187"/>
                  </a:lnTo>
                  <a:lnTo>
                    <a:pt x="1152" y="187"/>
                  </a:lnTo>
                  <a:lnTo>
                    <a:pt x="1152" y="196"/>
                  </a:lnTo>
                  <a:lnTo>
                    <a:pt x="1161" y="192"/>
                  </a:lnTo>
                  <a:lnTo>
                    <a:pt x="1157" y="187"/>
                  </a:lnTo>
                  <a:lnTo>
                    <a:pt x="1181" y="187"/>
                  </a:lnTo>
                  <a:lnTo>
                    <a:pt x="1181" y="192"/>
                  </a:lnTo>
                  <a:lnTo>
                    <a:pt x="1185" y="187"/>
                  </a:lnTo>
                  <a:lnTo>
                    <a:pt x="1185" y="168"/>
                  </a:lnTo>
                  <a:lnTo>
                    <a:pt x="1190" y="163"/>
                  </a:lnTo>
                  <a:lnTo>
                    <a:pt x="1181" y="148"/>
                  </a:lnTo>
                  <a:lnTo>
                    <a:pt x="1171" y="144"/>
                  </a:lnTo>
                  <a:lnTo>
                    <a:pt x="1157" y="144"/>
                  </a:lnTo>
                  <a:lnTo>
                    <a:pt x="1157" y="129"/>
                  </a:lnTo>
                  <a:lnTo>
                    <a:pt x="1152" y="129"/>
                  </a:lnTo>
                  <a:lnTo>
                    <a:pt x="1152" y="115"/>
                  </a:lnTo>
                  <a:lnTo>
                    <a:pt x="1161" y="115"/>
                  </a:lnTo>
                  <a:lnTo>
                    <a:pt x="1171" y="129"/>
                  </a:lnTo>
                  <a:lnTo>
                    <a:pt x="1181" y="105"/>
                  </a:lnTo>
                  <a:lnTo>
                    <a:pt x="1166" y="101"/>
                  </a:lnTo>
                  <a:lnTo>
                    <a:pt x="1157" y="96"/>
                  </a:lnTo>
                  <a:lnTo>
                    <a:pt x="1147" y="96"/>
                  </a:lnTo>
                  <a:lnTo>
                    <a:pt x="1157" y="96"/>
                  </a:lnTo>
                  <a:lnTo>
                    <a:pt x="1157" y="91"/>
                  </a:lnTo>
                  <a:lnTo>
                    <a:pt x="1142" y="91"/>
                  </a:lnTo>
                  <a:lnTo>
                    <a:pt x="1137" y="86"/>
                  </a:lnTo>
                  <a:lnTo>
                    <a:pt x="1128" y="86"/>
                  </a:lnTo>
                  <a:lnTo>
                    <a:pt x="1123" y="81"/>
                  </a:lnTo>
                  <a:lnTo>
                    <a:pt x="1123" y="86"/>
                  </a:lnTo>
                  <a:lnTo>
                    <a:pt x="1118" y="86"/>
                  </a:lnTo>
                  <a:lnTo>
                    <a:pt x="1118" y="91"/>
                  </a:lnTo>
                  <a:lnTo>
                    <a:pt x="1104" y="91"/>
                  </a:lnTo>
                  <a:lnTo>
                    <a:pt x="1094" y="86"/>
                  </a:lnTo>
                  <a:lnTo>
                    <a:pt x="1089" y="86"/>
                  </a:lnTo>
                  <a:lnTo>
                    <a:pt x="1080" y="81"/>
                  </a:lnTo>
                  <a:lnTo>
                    <a:pt x="1075" y="86"/>
                  </a:lnTo>
                  <a:lnTo>
                    <a:pt x="1070" y="86"/>
                  </a:lnTo>
                  <a:lnTo>
                    <a:pt x="1065" y="91"/>
                  </a:lnTo>
                  <a:lnTo>
                    <a:pt x="1065" y="86"/>
                  </a:lnTo>
                  <a:lnTo>
                    <a:pt x="1041" y="86"/>
                  </a:lnTo>
                  <a:lnTo>
                    <a:pt x="1041" y="96"/>
                  </a:lnTo>
                  <a:lnTo>
                    <a:pt x="1037" y="101"/>
                  </a:lnTo>
                  <a:lnTo>
                    <a:pt x="1037" y="105"/>
                  </a:lnTo>
                  <a:lnTo>
                    <a:pt x="1032" y="110"/>
                  </a:lnTo>
                  <a:lnTo>
                    <a:pt x="1032" y="105"/>
                  </a:lnTo>
                  <a:lnTo>
                    <a:pt x="989" y="105"/>
                  </a:lnTo>
                  <a:lnTo>
                    <a:pt x="989" y="96"/>
                  </a:lnTo>
                  <a:lnTo>
                    <a:pt x="979" y="96"/>
                  </a:lnTo>
                  <a:lnTo>
                    <a:pt x="969" y="101"/>
                  </a:lnTo>
                  <a:lnTo>
                    <a:pt x="969" y="96"/>
                  </a:lnTo>
                  <a:lnTo>
                    <a:pt x="965" y="96"/>
                  </a:lnTo>
                  <a:lnTo>
                    <a:pt x="965" y="86"/>
                  </a:lnTo>
                  <a:lnTo>
                    <a:pt x="969" y="81"/>
                  </a:lnTo>
                  <a:lnTo>
                    <a:pt x="955" y="77"/>
                  </a:lnTo>
                  <a:lnTo>
                    <a:pt x="950" y="81"/>
                  </a:lnTo>
                  <a:lnTo>
                    <a:pt x="950" y="77"/>
                  </a:lnTo>
                  <a:lnTo>
                    <a:pt x="941" y="67"/>
                  </a:lnTo>
                  <a:lnTo>
                    <a:pt x="931" y="62"/>
                  </a:lnTo>
                  <a:lnTo>
                    <a:pt x="926" y="19"/>
                  </a:lnTo>
                  <a:lnTo>
                    <a:pt x="917" y="19"/>
                  </a:lnTo>
                  <a:lnTo>
                    <a:pt x="917" y="38"/>
                  </a:lnTo>
                  <a:lnTo>
                    <a:pt x="912" y="38"/>
                  </a:lnTo>
                  <a:lnTo>
                    <a:pt x="873" y="48"/>
                  </a:lnTo>
                  <a:lnTo>
                    <a:pt x="869" y="57"/>
                  </a:lnTo>
                  <a:lnTo>
                    <a:pt x="864" y="57"/>
                  </a:lnTo>
                  <a:lnTo>
                    <a:pt x="859" y="53"/>
                  </a:lnTo>
                  <a:lnTo>
                    <a:pt x="845" y="43"/>
                  </a:lnTo>
                  <a:lnTo>
                    <a:pt x="825" y="43"/>
                  </a:lnTo>
                  <a:lnTo>
                    <a:pt x="811" y="38"/>
                  </a:lnTo>
                  <a:lnTo>
                    <a:pt x="806" y="38"/>
                  </a:lnTo>
                  <a:lnTo>
                    <a:pt x="806" y="19"/>
                  </a:lnTo>
                  <a:lnTo>
                    <a:pt x="801" y="19"/>
                  </a:lnTo>
                  <a:lnTo>
                    <a:pt x="806" y="14"/>
                  </a:lnTo>
                  <a:lnTo>
                    <a:pt x="806" y="0"/>
                  </a:lnTo>
                  <a:lnTo>
                    <a:pt x="801" y="0"/>
                  </a:lnTo>
                  <a:lnTo>
                    <a:pt x="0" y="331"/>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 name="Freeform 6"/>
            <p:cNvSpPr>
              <a:spLocks/>
            </p:cNvSpPr>
            <p:nvPr/>
          </p:nvSpPr>
          <p:spPr bwMode="auto">
            <a:xfrm>
              <a:off x="3813" y="1104"/>
              <a:ext cx="794" cy="332"/>
            </a:xfrm>
            <a:custGeom>
              <a:avLst/>
              <a:gdLst>
                <a:gd name="T0" fmla="*/ 39 w 778"/>
                <a:gd name="T1" fmla="*/ 268 h 268"/>
                <a:gd name="T2" fmla="*/ 68 w 778"/>
                <a:gd name="T3" fmla="*/ 254 h 268"/>
                <a:gd name="T4" fmla="*/ 87 w 778"/>
                <a:gd name="T5" fmla="*/ 244 h 268"/>
                <a:gd name="T6" fmla="*/ 58 w 778"/>
                <a:gd name="T7" fmla="*/ 230 h 268"/>
                <a:gd name="T8" fmla="*/ 29 w 778"/>
                <a:gd name="T9" fmla="*/ 235 h 268"/>
                <a:gd name="T10" fmla="*/ 44 w 778"/>
                <a:gd name="T11" fmla="*/ 211 h 268"/>
                <a:gd name="T12" fmla="*/ 72 w 778"/>
                <a:gd name="T13" fmla="*/ 197 h 268"/>
                <a:gd name="T14" fmla="*/ 125 w 778"/>
                <a:gd name="T15" fmla="*/ 177 h 268"/>
                <a:gd name="T16" fmla="*/ 154 w 778"/>
                <a:gd name="T17" fmla="*/ 177 h 268"/>
                <a:gd name="T18" fmla="*/ 173 w 778"/>
                <a:gd name="T19" fmla="*/ 197 h 268"/>
                <a:gd name="T20" fmla="*/ 192 w 778"/>
                <a:gd name="T21" fmla="*/ 182 h 268"/>
                <a:gd name="T22" fmla="*/ 212 w 778"/>
                <a:gd name="T23" fmla="*/ 163 h 268"/>
                <a:gd name="T24" fmla="*/ 236 w 778"/>
                <a:gd name="T25" fmla="*/ 158 h 268"/>
                <a:gd name="T26" fmla="*/ 245 w 778"/>
                <a:gd name="T27" fmla="*/ 163 h 268"/>
                <a:gd name="T28" fmla="*/ 245 w 778"/>
                <a:gd name="T29" fmla="*/ 173 h 268"/>
                <a:gd name="T30" fmla="*/ 236 w 778"/>
                <a:gd name="T31" fmla="*/ 206 h 268"/>
                <a:gd name="T32" fmla="*/ 250 w 778"/>
                <a:gd name="T33" fmla="*/ 235 h 268"/>
                <a:gd name="T34" fmla="*/ 308 w 778"/>
                <a:gd name="T35" fmla="*/ 235 h 268"/>
                <a:gd name="T36" fmla="*/ 322 w 778"/>
                <a:gd name="T37" fmla="*/ 216 h 268"/>
                <a:gd name="T38" fmla="*/ 351 w 778"/>
                <a:gd name="T39" fmla="*/ 192 h 268"/>
                <a:gd name="T40" fmla="*/ 375 w 778"/>
                <a:gd name="T41" fmla="*/ 177 h 268"/>
                <a:gd name="T42" fmla="*/ 389 w 778"/>
                <a:gd name="T43" fmla="*/ 168 h 268"/>
                <a:gd name="T44" fmla="*/ 404 w 778"/>
                <a:gd name="T45" fmla="*/ 158 h 268"/>
                <a:gd name="T46" fmla="*/ 413 w 778"/>
                <a:gd name="T47" fmla="*/ 129 h 268"/>
                <a:gd name="T48" fmla="*/ 428 w 778"/>
                <a:gd name="T49" fmla="*/ 144 h 268"/>
                <a:gd name="T50" fmla="*/ 433 w 778"/>
                <a:gd name="T51" fmla="*/ 139 h 268"/>
                <a:gd name="T52" fmla="*/ 447 w 778"/>
                <a:gd name="T53" fmla="*/ 120 h 268"/>
                <a:gd name="T54" fmla="*/ 495 w 778"/>
                <a:gd name="T55" fmla="*/ 129 h 268"/>
                <a:gd name="T56" fmla="*/ 505 w 778"/>
                <a:gd name="T57" fmla="*/ 115 h 268"/>
                <a:gd name="T58" fmla="*/ 514 w 778"/>
                <a:gd name="T59" fmla="*/ 115 h 268"/>
                <a:gd name="T60" fmla="*/ 529 w 778"/>
                <a:gd name="T61" fmla="*/ 105 h 268"/>
                <a:gd name="T62" fmla="*/ 572 w 778"/>
                <a:gd name="T63" fmla="*/ 144 h 268"/>
                <a:gd name="T64" fmla="*/ 577 w 778"/>
                <a:gd name="T65" fmla="*/ 197 h 268"/>
                <a:gd name="T66" fmla="*/ 586 w 778"/>
                <a:gd name="T67" fmla="*/ 211 h 268"/>
                <a:gd name="T68" fmla="*/ 601 w 778"/>
                <a:gd name="T69" fmla="*/ 220 h 268"/>
                <a:gd name="T70" fmla="*/ 625 w 778"/>
                <a:gd name="T71" fmla="*/ 230 h 268"/>
                <a:gd name="T72" fmla="*/ 639 w 778"/>
                <a:gd name="T73" fmla="*/ 220 h 268"/>
                <a:gd name="T74" fmla="*/ 668 w 778"/>
                <a:gd name="T75" fmla="*/ 206 h 268"/>
                <a:gd name="T76" fmla="*/ 649 w 778"/>
                <a:gd name="T77" fmla="*/ 192 h 268"/>
                <a:gd name="T78" fmla="*/ 673 w 778"/>
                <a:gd name="T79" fmla="*/ 173 h 268"/>
                <a:gd name="T80" fmla="*/ 706 w 778"/>
                <a:gd name="T81" fmla="*/ 158 h 268"/>
                <a:gd name="T82" fmla="*/ 673 w 778"/>
                <a:gd name="T83" fmla="*/ 129 h 268"/>
                <a:gd name="T84" fmla="*/ 663 w 778"/>
                <a:gd name="T85" fmla="*/ 110 h 268"/>
                <a:gd name="T86" fmla="*/ 663 w 778"/>
                <a:gd name="T87" fmla="*/ 81 h 268"/>
                <a:gd name="T88" fmla="*/ 682 w 778"/>
                <a:gd name="T89" fmla="*/ 43 h 268"/>
                <a:gd name="T90" fmla="*/ 658 w 778"/>
                <a:gd name="T91" fmla="*/ 24 h 268"/>
                <a:gd name="T92" fmla="*/ 663 w 778"/>
                <a:gd name="T93" fmla="*/ 14 h 268"/>
                <a:gd name="T94" fmla="*/ 677 w 778"/>
                <a:gd name="T95" fmla="*/ 14 h 268"/>
                <a:gd name="T96" fmla="*/ 701 w 778"/>
                <a:gd name="T97" fmla="*/ 14 h 268"/>
                <a:gd name="T98" fmla="*/ 716 w 778"/>
                <a:gd name="T99" fmla="*/ 19 h 268"/>
                <a:gd name="T100" fmla="*/ 730 w 778"/>
                <a:gd name="T101" fmla="*/ 9 h 268"/>
                <a:gd name="T102" fmla="*/ 749 w 778"/>
                <a:gd name="T103" fmla="*/ 9 h 268"/>
                <a:gd name="T104" fmla="*/ 764 w 778"/>
                <a:gd name="T105" fmla="*/ 9 h 268"/>
                <a:gd name="T106" fmla="*/ 0 w 778"/>
                <a:gd name="T107" fmla="*/ 2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8" h="268">
                  <a:moveTo>
                    <a:pt x="0" y="264"/>
                  </a:moveTo>
                  <a:lnTo>
                    <a:pt x="24" y="264"/>
                  </a:lnTo>
                  <a:lnTo>
                    <a:pt x="24" y="268"/>
                  </a:lnTo>
                  <a:lnTo>
                    <a:pt x="39" y="268"/>
                  </a:lnTo>
                  <a:lnTo>
                    <a:pt x="39" y="264"/>
                  </a:lnTo>
                  <a:lnTo>
                    <a:pt x="48" y="264"/>
                  </a:lnTo>
                  <a:lnTo>
                    <a:pt x="48" y="254"/>
                  </a:lnTo>
                  <a:lnTo>
                    <a:pt x="68" y="254"/>
                  </a:lnTo>
                  <a:lnTo>
                    <a:pt x="72" y="264"/>
                  </a:lnTo>
                  <a:lnTo>
                    <a:pt x="77" y="254"/>
                  </a:lnTo>
                  <a:lnTo>
                    <a:pt x="82" y="254"/>
                  </a:lnTo>
                  <a:lnTo>
                    <a:pt x="87" y="244"/>
                  </a:lnTo>
                  <a:lnTo>
                    <a:pt x="77" y="249"/>
                  </a:lnTo>
                  <a:lnTo>
                    <a:pt x="72" y="235"/>
                  </a:lnTo>
                  <a:lnTo>
                    <a:pt x="77" y="230"/>
                  </a:lnTo>
                  <a:lnTo>
                    <a:pt x="58" y="230"/>
                  </a:lnTo>
                  <a:lnTo>
                    <a:pt x="58" y="235"/>
                  </a:lnTo>
                  <a:lnTo>
                    <a:pt x="48" y="235"/>
                  </a:lnTo>
                  <a:lnTo>
                    <a:pt x="29" y="244"/>
                  </a:lnTo>
                  <a:lnTo>
                    <a:pt x="29" y="235"/>
                  </a:lnTo>
                  <a:lnTo>
                    <a:pt x="24" y="230"/>
                  </a:lnTo>
                  <a:lnTo>
                    <a:pt x="39" y="220"/>
                  </a:lnTo>
                  <a:lnTo>
                    <a:pt x="48" y="220"/>
                  </a:lnTo>
                  <a:lnTo>
                    <a:pt x="44" y="211"/>
                  </a:lnTo>
                  <a:lnTo>
                    <a:pt x="72" y="211"/>
                  </a:lnTo>
                  <a:lnTo>
                    <a:pt x="72" y="206"/>
                  </a:lnTo>
                  <a:lnTo>
                    <a:pt x="77" y="206"/>
                  </a:lnTo>
                  <a:lnTo>
                    <a:pt x="72" y="197"/>
                  </a:lnTo>
                  <a:lnTo>
                    <a:pt x="82" y="187"/>
                  </a:lnTo>
                  <a:lnTo>
                    <a:pt x="92" y="187"/>
                  </a:lnTo>
                  <a:lnTo>
                    <a:pt x="106" y="177"/>
                  </a:lnTo>
                  <a:lnTo>
                    <a:pt x="125" y="177"/>
                  </a:lnTo>
                  <a:lnTo>
                    <a:pt x="125" y="182"/>
                  </a:lnTo>
                  <a:lnTo>
                    <a:pt x="140" y="177"/>
                  </a:lnTo>
                  <a:lnTo>
                    <a:pt x="140" y="173"/>
                  </a:lnTo>
                  <a:lnTo>
                    <a:pt x="154" y="177"/>
                  </a:lnTo>
                  <a:lnTo>
                    <a:pt x="164" y="182"/>
                  </a:lnTo>
                  <a:lnTo>
                    <a:pt x="168" y="182"/>
                  </a:lnTo>
                  <a:lnTo>
                    <a:pt x="168" y="187"/>
                  </a:lnTo>
                  <a:lnTo>
                    <a:pt x="173" y="197"/>
                  </a:lnTo>
                  <a:lnTo>
                    <a:pt x="173" y="192"/>
                  </a:lnTo>
                  <a:lnTo>
                    <a:pt x="192" y="192"/>
                  </a:lnTo>
                  <a:lnTo>
                    <a:pt x="197" y="187"/>
                  </a:lnTo>
                  <a:lnTo>
                    <a:pt x="192" y="182"/>
                  </a:lnTo>
                  <a:lnTo>
                    <a:pt x="197" y="177"/>
                  </a:lnTo>
                  <a:lnTo>
                    <a:pt x="202" y="177"/>
                  </a:lnTo>
                  <a:lnTo>
                    <a:pt x="207" y="163"/>
                  </a:lnTo>
                  <a:lnTo>
                    <a:pt x="212" y="163"/>
                  </a:lnTo>
                  <a:lnTo>
                    <a:pt x="216" y="158"/>
                  </a:lnTo>
                  <a:lnTo>
                    <a:pt x="226" y="158"/>
                  </a:lnTo>
                  <a:lnTo>
                    <a:pt x="226" y="163"/>
                  </a:lnTo>
                  <a:lnTo>
                    <a:pt x="236" y="158"/>
                  </a:lnTo>
                  <a:lnTo>
                    <a:pt x="236" y="153"/>
                  </a:lnTo>
                  <a:lnTo>
                    <a:pt x="240" y="149"/>
                  </a:lnTo>
                  <a:lnTo>
                    <a:pt x="245" y="149"/>
                  </a:lnTo>
                  <a:lnTo>
                    <a:pt x="245" y="163"/>
                  </a:lnTo>
                  <a:lnTo>
                    <a:pt x="250" y="163"/>
                  </a:lnTo>
                  <a:lnTo>
                    <a:pt x="250" y="168"/>
                  </a:lnTo>
                  <a:lnTo>
                    <a:pt x="245" y="168"/>
                  </a:lnTo>
                  <a:lnTo>
                    <a:pt x="245" y="173"/>
                  </a:lnTo>
                  <a:lnTo>
                    <a:pt x="236" y="173"/>
                  </a:lnTo>
                  <a:lnTo>
                    <a:pt x="240" y="182"/>
                  </a:lnTo>
                  <a:lnTo>
                    <a:pt x="236" y="187"/>
                  </a:lnTo>
                  <a:lnTo>
                    <a:pt x="236" y="206"/>
                  </a:lnTo>
                  <a:lnTo>
                    <a:pt x="240" y="206"/>
                  </a:lnTo>
                  <a:lnTo>
                    <a:pt x="250" y="216"/>
                  </a:lnTo>
                  <a:lnTo>
                    <a:pt x="245" y="220"/>
                  </a:lnTo>
                  <a:lnTo>
                    <a:pt x="250" y="235"/>
                  </a:lnTo>
                  <a:lnTo>
                    <a:pt x="284" y="235"/>
                  </a:lnTo>
                  <a:lnTo>
                    <a:pt x="288" y="230"/>
                  </a:lnTo>
                  <a:lnTo>
                    <a:pt x="298" y="230"/>
                  </a:lnTo>
                  <a:lnTo>
                    <a:pt x="308" y="235"/>
                  </a:lnTo>
                  <a:lnTo>
                    <a:pt x="312" y="230"/>
                  </a:lnTo>
                  <a:lnTo>
                    <a:pt x="312" y="220"/>
                  </a:lnTo>
                  <a:lnTo>
                    <a:pt x="317" y="220"/>
                  </a:lnTo>
                  <a:lnTo>
                    <a:pt x="322" y="216"/>
                  </a:lnTo>
                  <a:lnTo>
                    <a:pt x="327" y="216"/>
                  </a:lnTo>
                  <a:lnTo>
                    <a:pt x="337" y="211"/>
                  </a:lnTo>
                  <a:lnTo>
                    <a:pt x="341" y="197"/>
                  </a:lnTo>
                  <a:lnTo>
                    <a:pt x="351" y="192"/>
                  </a:lnTo>
                  <a:lnTo>
                    <a:pt x="361" y="197"/>
                  </a:lnTo>
                  <a:lnTo>
                    <a:pt x="361" y="187"/>
                  </a:lnTo>
                  <a:lnTo>
                    <a:pt x="375" y="187"/>
                  </a:lnTo>
                  <a:lnTo>
                    <a:pt x="375" y="177"/>
                  </a:lnTo>
                  <a:lnTo>
                    <a:pt x="380" y="177"/>
                  </a:lnTo>
                  <a:lnTo>
                    <a:pt x="385" y="173"/>
                  </a:lnTo>
                  <a:lnTo>
                    <a:pt x="389" y="173"/>
                  </a:lnTo>
                  <a:lnTo>
                    <a:pt x="389" y="168"/>
                  </a:lnTo>
                  <a:lnTo>
                    <a:pt x="394" y="168"/>
                  </a:lnTo>
                  <a:lnTo>
                    <a:pt x="399" y="163"/>
                  </a:lnTo>
                  <a:lnTo>
                    <a:pt x="399" y="158"/>
                  </a:lnTo>
                  <a:lnTo>
                    <a:pt x="404" y="158"/>
                  </a:lnTo>
                  <a:lnTo>
                    <a:pt x="394" y="149"/>
                  </a:lnTo>
                  <a:lnTo>
                    <a:pt x="389" y="125"/>
                  </a:lnTo>
                  <a:lnTo>
                    <a:pt x="409" y="125"/>
                  </a:lnTo>
                  <a:lnTo>
                    <a:pt x="413" y="129"/>
                  </a:lnTo>
                  <a:lnTo>
                    <a:pt x="404" y="129"/>
                  </a:lnTo>
                  <a:lnTo>
                    <a:pt x="423" y="149"/>
                  </a:lnTo>
                  <a:lnTo>
                    <a:pt x="423" y="144"/>
                  </a:lnTo>
                  <a:lnTo>
                    <a:pt x="428" y="144"/>
                  </a:lnTo>
                  <a:lnTo>
                    <a:pt x="428" y="139"/>
                  </a:lnTo>
                  <a:lnTo>
                    <a:pt x="428" y="144"/>
                  </a:lnTo>
                  <a:lnTo>
                    <a:pt x="428" y="139"/>
                  </a:lnTo>
                  <a:lnTo>
                    <a:pt x="433" y="139"/>
                  </a:lnTo>
                  <a:lnTo>
                    <a:pt x="433" y="125"/>
                  </a:lnTo>
                  <a:lnTo>
                    <a:pt x="442" y="125"/>
                  </a:lnTo>
                  <a:lnTo>
                    <a:pt x="442" y="120"/>
                  </a:lnTo>
                  <a:lnTo>
                    <a:pt x="447" y="120"/>
                  </a:lnTo>
                  <a:lnTo>
                    <a:pt x="452" y="125"/>
                  </a:lnTo>
                  <a:lnTo>
                    <a:pt x="476" y="129"/>
                  </a:lnTo>
                  <a:lnTo>
                    <a:pt x="485" y="144"/>
                  </a:lnTo>
                  <a:lnTo>
                    <a:pt x="495" y="129"/>
                  </a:lnTo>
                  <a:lnTo>
                    <a:pt x="495" y="115"/>
                  </a:lnTo>
                  <a:lnTo>
                    <a:pt x="500" y="115"/>
                  </a:lnTo>
                  <a:lnTo>
                    <a:pt x="505" y="120"/>
                  </a:lnTo>
                  <a:lnTo>
                    <a:pt x="505" y="115"/>
                  </a:lnTo>
                  <a:lnTo>
                    <a:pt x="509" y="115"/>
                  </a:lnTo>
                  <a:lnTo>
                    <a:pt x="509" y="120"/>
                  </a:lnTo>
                  <a:lnTo>
                    <a:pt x="509" y="115"/>
                  </a:lnTo>
                  <a:lnTo>
                    <a:pt x="514" y="115"/>
                  </a:lnTo>
                  <a:lnTo>
                    <a:pt x="519" y="110"/>
                  </a:lnTo>
                  <a:lnTo>
                    <a:pt x="519" y="115"/>
                  </a:lnTo>
                  <a:lnTo>
                    <a:pt x="529" y="115"/>
                  </a:lnTo>
                  <a:lnTo>
                    <a:pt x="529" y="105"/>
                  </a:lnTo>
                  <a:lnTo>
                    <a:pt x="533" y="96"/>
                  </a:lnTo>
                  <a:lnTo>
                    <a:pt x="553" y="115"/>
                  </a:lnTo>
                  <a:lnTo>
                    <a:pt x="572" y="115"/>
                  </a:lnTo>
                  <a:lnTo>
                    <a:pt x="572" y="144"/>
                  </a:lnTo>
                  <a:lnTo>
                    <a:pt x="567" y="158"/>
                  </a:lnTo>
                  <a:lnTo>
                    <a:pt x="567" y="173"/>
                  </a:lnTo>
                  <a:lnTo>
                    <a:pt x="577" y="177"/>
                  </a:lnTo>
                  <a:lnTo>
                    <a:pt x="577" y="197"/>
                  </a:lnTo>
                  <a:lnTo>
                    <a:pt x="586" y="197"/>
                  </a:lnTo>
                  <a:lnTo>
                    <a:pt x="586" y="206"/>
                  </a:lnTo>
                  <a:lnTo>
                    <a:pt x="586" y="201"/>
                  </a:lnTo>
                  <a:lnTo>
                    <a:pt x="586" y="211"/>
                  </a:lnTo>
                  <a:lnTo>
                    <a:pt x="591" y="211"/>
                  </a:lnTo>
                  <a:lnTo>
                    <a:pt x="586" y="216"/>
                  </a:lnTo>
                  <a:lnTo>
                    <a:pt x="586" y="220"/>
                  </a:lnTo>
                  <a:lnTo>
                    <a:pt x="601" y="220"/>
                  </a:lnTo>
                  <a:lnTo>
                    <a:pt x="601" y="235"/>
                  </a:lnTo>
                  <a:lnTo>
                    <a:pt x="629" y="235"/>
                  </a:lnTo>
                  <a:lnTo>
                    <a:pt x="629" y="230"/>
                  </a:lnTo>
                  <a:lnTo>
                    <a:pt x="625" y="230"/>
                  </a:lnTo>
                  <a:lnTo>
                    <a:pt x="629" y="230"/>
                  </a:lnTo>
                  <a:lnTo>
                    <a:pt x="629" y="220"/>
                  </a:lnTo>
                  <a:lnTo>
                    <a:pt x="634" y="230"/>
                  </a:lnTo>
                  <a:lnTo>
                    <a:pt x="639" y="220"/>
                  </a:lnTo>
                  <a:lnTo>
                    <a:pt x="658" y="220"/>
                  </a:lnTo>
                  <a:lnTo>
                    <a:pt x="658" y="216"/>
                  </a:lnTo>
                  <a:lnTo>
                    <a:pt x="673" y="211"/>
                  </a:lnTo>
                  <a:lnTo>
                    <a:pt x="668" y="206"/>
                  </a:lnTo>
                  <a:lnTo>
                    <a:pt x="668" y="201"/>
                  </a:lnTo>
                  <a:lnTo>
                    <a:pt x="653" y="201"/>
                  </a:lnTo>
                  <a:lnTo>
                    <a:pt x="653" y="197"/>
                  </a:lnTo>
                  <a:lnTo>
                    <a:pt x="649" y="192"/>
                  </a:lnTo>
                  <a:lnTo>
                    <a:pt x="649" y="177"/>
                  </a:lnTo>
                  <a:lnTo>
                    <a:pt x="644" y="168"/>
                  </a:lnTo>
                  <a:lnTo>
                    <a:pt x="658" y="173"/>
                  </a:lnTo>
                  <a:lnTo>
                    <a:pt x="673" y="173"/>
                  </a:lnTo>
                  <a:lnTo>
                    <a:pt x="682" y="163"/>
                  </a:lnTo>
                  <a:lnTo>
                    <a:pt x="697" y="163"/>
                  </a:lnTo>
                  <a:lnTo>
                    <a:pt x="697" y="158"/>
                  </a:lnTo>
                  <a:lnTo>
                    <a:pt x="706" y="158"/>
                  </a:lnTo>
                  <a:lnTo>
                    <a:pt x="701" y="153"/>
                  </a:lnTo>
                  <a:lnTo>
                    <a:pt x="706" y="149"/>
                  </a:lnTo>
                  <a:lnTo>
                    <a:pt x="692" y="144"/>
                  </a:lnTo>
                  <a:lnTo>
                    <a:pt x="673" y="129"/>
                  </a:lnTo>
                  <a:lnTo>
                    <a:pt x="668" y="125"/>
                  </a:lnTo>
                  <a:lnTo>
                    <a:pt x="668" y="120"/>
                  </a:lnTo>
                  <a:lnTo>
                    <a:pt x="677" y="115"/>
                  </a:lnTo>
                  <a:lnTo>
                    <a:pt x="663" y="110"/>
                  </a:lnTo>
                  <a:lnTo>
                    <a:pt x="668" y="105"/>
                  </a:lnTo>
                  <a:lnTo>
                    <a:pt x="653" y="96"/>
                  </a:lnTo>
                  <a:lnTo>
                    <a:pt x="663" y="91"/>
                  </a:lnTo>
                  <a:lnTo>
                    <a:pt x="663" y="81"/>
                  </a:lnTo>
                  <a:lnTo>
                    <a:pt x="673" y="77"/>
                  </a:lnTo>
                  <a:lnTo>
                    <a:pt x="677" y="67"/>
                  </a:lnTo>
                  <a:lnTo>
                    <a:pt x="673" y="43"/>
                  </a:lnTo>
                  <a:lnTo>
                    <a:pt x="682" y="43"/>
                  </a:lnTo>
                  <a:lnTo>
                    <a:pt x="692" y="38"/>
                  </a:lnTo>
                  <a:lnTo>
                    <a:pt x="692" y="29"/>
                  </a:lnTo>
                  <a:lnTo>
                    <a:pt x="673" y="29"/>
                  </a:lnTo>
                  <a:lnTo>
                    <a:pt x="658" y="24"/>
                  </a:lnTo>
                  <a:lnTo>
                    <a:pt x="644" y="24"/>
                  </a:lnTo>
                  <a:lnTo>
                    <a:pt x="649" y="19"/>
                  </a:lnTo>
                  <a:lnTo>
                    <a:pt x="663" y="19"/>
                  </a:lnTo>
                  <a:lnTo>
                    <a:pt x="663" y="14"/>
                  </a:lnTo>
                  <a:lnTo>
                    <a:pt x="668" y="14"/>
                  </a:lnTo>
                  <a:lnTo>
                    <a:pt x="673" y="19"/>
                  </a:lnTo>
                  <a:lnTo>
                    <a:pt x="673" y="14"/>
                  </a:lnTo>
                  <a:lnTo>
                    <a:pt x="677" y="14"/>
                  </a:lnTo>
                  <a:lnTo>
                    <a:pt x="682" y="9"/>
                  </a:lnTo>
                  <a:lnTo>
                    <a:pt x="692" y="9"/>
                  </a:lnTo>
                  <a:lnTo>
                    <a:pt x="697" y="14"/>
                  </a:lnTo>
                  <a:lnTo>
                    <a:pt x="701" y="14"/>
                  </a:lnTo>
                  <a:lnTo>
                    <a:pt x="701" y="19"/>
                  </a:lnTo>
                  <a:lnTo>
                    <a:pt x="706" y="14"/>
                  </a:lnTo>
                  <a:lnTo>
                    <a:pt x="711" y="14"/>
                  </a:lnTo>
                  <a:lnTo>
                    <a:pt x="716" y="19"/>
                  </a:lnTo>
                  <a:lnTo>
                    <a:pt x="716" y="14"/>
                  </a:lnTo>
                  <a:lnTo>
                    <a:pt x="721" y="14"/>
                  </a:lnTo>
                  <a:lnTo>
                    <a:pt x="721" y="9"/>
                  </a:lnTo>
                  <a:lnTo>
                    <a:pt x="730" y="9"/>
                  </a:lnTo>
                  <a:lnTo>
                    <a:pt x="730" y="19"/>
                  </a:lnTo>
                  <a:lnTo>
                    <a:pt x="745" y="19"/>
                  </a:lnTo>
                  <a:lnTo>
                    <a:pt x="745" y="9"/>
                  </a:lnTo>
                  <a:lnTo>
                    <a:pt x="749" y="9"/>
                  </a:lnTo>
                  <a:lnTo>
                    <a:pt x="749" y="5"/>
                  </a:lnTo>
                  <a:lnTo>
                    <a:pt x="754" y="5"/>
                  </a:lnTo>
                  <a:lnTo>
                    <a:pt x="759" y="9"/>
                  </a:lnTo>
                  <a:lnTo>
                    <a:pt x="764" y="9"/>
                  </a:lnTo>
                  <a:lnTo>
                    <a:pt x="764" y="5"/>
                  </a:lnTo>
                  <a:lnTo>
                    <a:pt x="778" y="5"/>
                  </a:lnTo>
                  <a:lnTo>
                    <a:pt x="778" y="0"/>
                  </a:lnTo>
                  <a:lnTo>
                    <a:pt x="0" y="264"/>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 name="Freeform 7"/>
            <p:cNvSpPr>
              <a:spLocks/>
            </p:cNvSpPr>
            <p:nvPr/>
          </p:nvSpPr>
          <p:spPr bwMode="auto">
            <a:xfrm>
              <a:off x="3856" y="2013"/>
              <a:ext cx="387" cy="1069"/>
            </a:xfrm>
            <a:custGeom>
              <a:avLst/>
              <a:gdLst>
                <a:gd name="T0" fmla="*/ 264 w 379"/>
                <a:gd name="T1" fmla="*/ 854 h 869"/>
                <a:gd name="T2" fmla="*/ 268 w 379"/>
                <a:gd name="T3" fmla="*/ 830 h 869"/>
                <a:gd name="T4" fmla="*/ 254 w 379"/>
                <a:gd name="T5" fmla="*/ 816 h 869"/>
                <a:gd name="T6" fmla="*/ 244 w 379"/>
                <a:gd name="T7" fmla="*/ 806 h 869"/>
                <a:gd name="T8" fmla="*/ 235 w 379"/>
                <a:gd name="T9" fmla="*/ 797 h 869"/>
                <a:gd name="T10" fmla="*/ 220 w 379"/>
                <a:gd name="T11" fmla="*/ 792 h 869"/>
                <a:gd name="T12" fmla="*/ 211 w 379"/>
                <a:gd name="T13" fmla="*/ 787 h 869"/>
                <a:gd name="T14" fmla="*/ 206 w 379"/>
                <a:gd name="T15" fmla="*/ 787 h 869"/>
                <a:gd name="T16" fmla="*/ 196 w 379"/>
                <a:gd name="T17" fmla="*/ 773 h 869"/>
                <a:gd name="T18" fmla="*/ 187 w 379"/>
                <a:gd name="T19" fmla="*/ 782 h 869"/>
                <a:gd name="T20" fmla="*/ 177 w 379"/>
                <a:gd name="T21" fmla="*/ 763 h 869"/>
                <a:gd name="T22" fmla="*/ 148 w 379"/>
                <a:gd name="T23" fmla="*/ 763 h 869"/>
                <a:gd name="T24" fmla="*/ 110 w 379"/>
                <a:gd name="T25" fmla="*/ 763 h 869"/>
                <a:gd name="T26" fmla="*/ 81 w 379"/>
                <a:gd name="T27" fmla="*/ 758 h 869"/>
                <a:gd name="T28" fmla="*/ 62 w 379"/>
                <a:gd name="T29" fmla="*/ 744 h 869"/>
                <a:gd name="T30" fmla="*/ 57 w 379"/>
                <a:gd name="T31" fmla="*/ 734 h 869"/>
                <a:gd name="T32" fmla="*/ 48 w 379"/>
                <a:gd name="T33" fmla="*/ 725 h 869"/>
                <a:gd name="T34" fmla="*/ 19 w 379"/>
                <a:gd name="T35" fmla="*/ 734 h 869"/>
                <a:gd name="T36" fmla="*/ 0 w 379"/>
                <a:gd name="T37" fmla="*/ 710 h 869"/>
                <a:gd name="T38" fmla="*/ 4 w 379"/>
                <a:gd name="T39" fmla="*/ 681 h 869"/>
                <a:gd name="T40" fmla="*/ 28 w 379"/>
                <a:gd name="T41" fmla="*/ 662 h 869"/>
                <a:gd name="T42" fmla="*/ 38 w 379"/>
                <a:gd name="T43" fmla="*/ 662 h 869"/>
                <a:gd name="T44" fmla="*/ 52 w 379"/>
                <a:gd name="T45" fmla="*/ 648 h 869"/>
                <a:gd name="T46" fmla="*/ 76 w 379"/>
                <a:gd name="T47" fmla="*/ 643 h 869"/>
                <a:gd name="T48" fmla="*/ 76 w 379"/>
                <a:gd name="T49" fmla="*/ 638 h 869"/>
                <a:gd name="T50" fmla="*/ 67 w 379"/>
                <a:gd name="T51" fmla="*/ 619 h 869"/>
                <a:gd name="T52" fmla="*/ 62 w 379"/>
                <a:gd name="T53" fmla="*/ 605 h 869"/>
                <a:gd name="T54" fmla="*/ 81 w 379"/>
                <a:gd name="T55" fmla="*/ 590 h 869"/>
                <a:gd name="T56" fmla="*/ 76 w 379"/>
                <a:gd name="T57" fmla="*/ 571 h 869"/>
                <a:gd name="T58" fmla="*/ 86 w 379"/>
                <a:gd name="T59" fmla="*/ 533 h 869"/>
                <a:gd name="T60" fmla="*/ 115 w 379"/>
                <a:gd name="T61" fmla="*/ 523 h 869"/>
                <a:gd name="T62" fmla="*/ 115 w 379"/>
                <a:gd name="T63" fmla="*/ 509 h 869"/>
                <a:gd name="T64" fmla="*/ 120 w 379"/>
                <a:gd name="T65" fmla="*/ 494 h 869"/>
                <a:gd name="T66" fmla="*/ 124 w 379"/>
                <a:gd name="T67" fmla="*/ 489 h 869"/>
                <a:gd name="T68" fmla="*/ 134 w 379"/>
                <a:gd name="T69" fmla="*/ 480 h 869"/>
                <a:gd name="T70" fmla="*/ 153 w 379"/>
                <a:gd name="T71" fmla="*/ 461 h 869"/>
                <a:gd name="T72" fmla="*/ 148 w 379"/>
                <a:gd name="T73" fmla="*/ 441 h 869"/>
                <a:gd name="T74" fmla="*/ 134 w 379"/>
                <a:gd name="T75" fmla="*/ 422 h 869"/>
                <a:gd name="T76" fmla="*/ 124 w 379"/>
                <a:gd name="T77" fmla="*/ 398 h 869"/>
                <a:gd name="T78" fmla="*/ 100 w 379"/>
                <a:gd name="T79" fmla="*/ 384 h 869"/>
                <a:gd name="T80" fmla="*/ 86 w 379"/>
                <a:gd name="T81" fmla="*/ 369 h 869"/>
                <a:gd name="T82" fmla="*/ 67 w 379"/>
                <a:gd name="T83" fmla="*/ 350 h 869"/>
                <a:gd name="T84" fmla="*/ 48 w 379"/>
                <a:gd name="T85" fmla="*/ 331 h 869"/>
                <a:gd name="T86" fmla="*/ 38 w 379"/>
                <a:gd name="T87" fmla="*/ 317 h 869"/>
                <a:gd name="T88" fmla="*/ 52 w 379"/>
                <a:gd name="T89" fmla="*/ 297 h 869"/>
                <a:gd name="T90" fmla="*/ 62 w 379"/>
                <a:gd name="T91" fmla="*/ 278 h 869"/>
                <a:gd name="T92" fmla="*/ 110 w 379"/>
                <a:gd name="T93" fmla="*/ 273 h 869"/>
                <a:gd name="T94" fmla="*/ 124 w 379"/>
                <a:gd name="T95" fmla="*/ 249 h 869"/>
                <a:gd name="T96" fmla="*/ 158 w 379"/>
                <a:gd name="T97" fmla="*/ 235 h 869"/>
                <a:gd name="T98" fmla="*/ 172 w 379"/>
                <a:gd name="T99" fmla="*/ 216 h 869"/>
                <a:gd name="T100" fmla="*/ 201 w 379"/>
                <a:gd name="T101" fmla="*/ 197 h 869"/>
                <a:gd name="T102" fmla="*/ 211 w 379"/>
                <a:gd name="T103" fmla="*/ 144 h 869"/>
                <a:gd name="T104" fmla="*/ 211 w 379"/>
                <a:gd name="T105" fmla="*/ 139 h 869"/>
                <a:gd name="T106" fmla="*/ 225 w 379"/>
                <a:gd name="T107" fmla="*/ 110 h 869"/>
                <a:gd name="T108" fmla="*/ 225 w 379"/>
                <a:gd name="T109" fmla="*/ 77 h 869"/>
                <a:gd name="T110" fmla="*/ 240 w 379"/>
                <a:gd name="T111" fmla="*/ 62 h 869"/>
                <a:gd name="T112" fmla="*/ 240 w 379"/>
                <a:gd name="T113" fmla="*/ 29 h 869"/>
                <a:gd name="T114" fmla="*/ 254 w 379"/>
                <a:gd name="T115" fmla="*/ 19 h 869"/>
                <a:gd name="T116" fmla="*/ 288 w 379"/>
                <a:gd name="T117" fmla="*/ 24 h 869"/>
                <a:gd name="T118" fmla="*/ 317 w 379"/>
                <a:gd name="T119" fmla="*/ 24 h 869"/>
                <a:gd name="T120" fmla="*/ 336 w 379"/>
                <a:gd name="T121" fmla="*/ 19 h 869"/>
                <a:gd name="T122" fmla="*/ 350 w 379"/>
                <a:gd name="T123" fmla="*/ 9 h 869"/>
                <a:gd name="T124" fmla="*/ 374 w 379"/>
                <a:gd name="T125" fmla="*/ 14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869">
                  <a:moveTo>
                    <a:pt x="273" y="869"/>
                  </a:moveTo>
                  <a:lnTo>
                    <a:pt x="273" y="864"/>
                  </a:lnTo>
                  <a:lnTo>
                    <a:pt x="268" y="864"/>
                  </a:lnTo>
                  <a:lnTo>
                    <a:pt x="268" y="854"/>
                  </a:lnTo>
                  <a:lnTo>
                    <a:pt x="264" y="854"/>
                  </a:lnTo>
                  <a:lnTo>
                    <a:pt x="264" y="849"/>
                  </a:lnTo>
                  <a:lnTo>
                    <a:pt x="268" y="845"/>
                  </a:lnTo>
                  <a:lnTo>
                    <a:pt x="264" y="845"/>
                  </a:lnTo>
                  <a:lnTo>
                    <a:pt x="264" y="830"/>
                  </a:lnTo>
                  <a:lnTo>
                    <a:pt x="268" y="830"/>
                  </a:lnTo>
                  <a:lnTo>
                    <a:pt x="268" y="825"/>
                  </a:lnTo>
                  <a:lnTo>
                    <a:pt x="264" y="825"/>
                  </a:lnTo>
                  <a:lnTo>
                    <a:pt x="264" y="821"/>
                  </a:lnTo>
                  <a:lnTo>
                    <a:pt x="254" y="821"/>
                  </a:lnTo>
                  <a:lnTo>
                    <a:pt x="254" y="816"/>
                  </a:lnTo>
                  <a:lnTo>
                    <a:pt x="259" y="816"/>
                  </a:lnTo>
                  <a:lnTo>
                    <a:pt x="254" y="816"/>
                  </a:lnTo>
                  <a:lnTo>
                    <a:pt x="254" y="811"/>
                  </a:lnTo>
                  <a:lnTo>
                    <a:pt x="244" y="811"/>
                  </a:lnTo>
                  <a:lnTo>
                    <a:pt x="244" y="806"/>
                  </a:lnTo>
                  <a:lnTo>
                    <a:pt x="235" y="806"/>
                  </a:lnTo>
                  <a:lnTo>
                    <a:pt x="235" y="801"/>
                  </a:lnTo>
                  <a:lnTo>
                    <a:pt x="225" y="801"/>
                  </a:lnTo>
                  <a:lnTo>
                    <a:pt x="225" y="797"/>
                  </a:lnTo>
                  <a:lnTo>
                    <a:pt x="235" y="797"/>
                  </a:lnTo>
                  <a:lnTo>
                    <a:pt x="225" y="797"/>
                  </a:lnTo>
                  <a:lnTo>
                    <a:pt x="225" y="792"/>
                  </a:lnTo>
                  <a:lnTo>
                    <a:pt x="220" y="792"/>
                  </a:lnTo>
                  <a:lnTo>
                    <a:pt x="220" y="797"/>
                  </a:lnTo>
                  <a:lnTo>
                    <a:pt x="220" y="792"/>
                  </a:lnTo>
                  <a:lnTo>
                    <a:pt x="216" y="792"/>
                  </a:lnTo>
                  <a:lnTo>
                    <a:pt x="216" y="797"/>
                  </a:lnTo>
                  <a:lnTo>
                    <a:pt x="216" y="792"/>
                  </a:lnTo>
                  <a:lnTo>
                    <a:pt x="211" y="792"/>
                  </a:lnTo>
                  <a:lnTo>
                    <a:pt x="211" y="787"/>
                  </a:lnTo>
                  <a:lnTo>
                    <a:pt x="211" y="792"/>
                  </a:lnTo>
                  <a:lnTo>
                    <a:pt x="206" y="792"/>
                  </a:lnTo>
                  <a:lnTo>
                    <a:pt x="206" y="787"/>
                  </a:lnTo>
                  <a:lnTo>
                    <a:pt x="211" y="787"/>
                  </a:lnTo>
                  <a:lnTo>
                    <a:pt x="206" y="787"/>
                  </a:lnTo>
                  <a:lnTo>
                    <a:pt x="206" y="782"/>
                  </a:lnTo>
                  <a:lnTo>
                    <a:pt x="201" y="782"/>
                  </a:lnTo>
                  <a:lnTo>
                    <a:pt x="201" y="777"/>
                  </a:lnTo>
                  <a:lnTo>
                    <a:pt x="196" y="777"/>
                  </a:lnTo>
                  <a:lnTo>
                    <a:pt x="196" y="773"/>
                  </a:lnTo>
                  <a:lnTo>
                    <a:pt x="196" y="777"/>
                  </a:lnTo>
                  <a:lnTo>
                    <a:pt x="192" y="777"/>
                  </a:lnTo>
                  <a:lnTo>
                    <a:pt x="196" y="777"/>
                  </a:lnTo>
                  <a:lnTo>
                    <a:pt x="192" y="777"/>
                  </a:lnTo>
                  <a:lnTo>
                    <a:pt x="187" y="782"/>
                  </a:lnTo>
                  <a:lnTo>
                    <a:pt x="187" y="777"/>
                  </a:lnTo>
                  <a:lnTo>
                    <a:pt x="182" y="777"/>
                  </a:lnTo>
                  <a:lnTo>
                    <a:pt x="182" y="773"/>
                  </a:lnTo>
                  <a:lnTo>
                    <a:pt x="177" y="773"/>
                  </a:lnTo>
                  <a:lnTo>
                    <a:pt x="177" y="763"/>
                  </a:lnTo>
                  <a:lnTo>
                    <a:pt x="172" y="773"/>
                  </a:lnTo>
                  <a:lnTo>
                    <a:pt x="163" y="773"/>
                  </a:lnTo>
                  <a:lnTo>
                    <a:pt x="163" y="763"/>
                  </a:lnTo>
                  <a:lnTo>
                    <a:pt x="158" y="763"/>
                  </a:lnTo>
                  <a:lnTo>
                    <a:pt x="148" y="763"/>
                  </a:lnTo>
                  <a:lnTo>
                    <a:pt x="148" y="749"/>
                  </a:lnTo>
                  <a:lnTo>
                    <a:pt x="134" y="758"/>
                  </a:lnTo>
                  <a:lnTo>
                    <a:pt x="120" y="758"/>
                  </a:lnTo>
                  <a:lnTo>
                    <a:pt x="115" y="763"/>
                  </a:lnTo>
                  <a:lnTo>
                    <a:pt x="110" y="763"/>
                  </a:lnTo>
                  <a:lnTo>
                    <a:pt x="105" y="758"/>
                  </a:lnTo>
                  <a:lnTo>
                    <a:pt x="100" y="758"/>
                  </a:lnTo>
                  <a:lnTo>
                    <a:pt x="96" y="749"/>
                  </a:lnTo>
                  <a:lnTo>
                    <a:pt x="81" y="749"/>
                  </a:lnTo>
                  <a:lnTo>
                    <a:pt x="81" y="758"/>
                  </a:lnTo>
                  <a:lnTo>
                    <a:pt x="81" y="749"/>
                  </a:lnTo>
                  <a:lnTo>
                    <a:pt x="76" y="749"/>
                  </a:lnTo>
                  <a:lnTo>
                    <a:pt x="76" y="744"/>
                  </a:lnTo>
                  <a:lnTo>
                    <a:pt x="57" y="744"/>
                  </a:lnTo>
                  <a:lnTo>
                    <a:pt x="62" y="744"/>
                  </a:lnTo>
                  <a:lnTo>
                    <a:pt x="57" y="744"/>
                  </a:lnTo>
                  <a:lnTo>
                    <a:pt x="57" y="739"/>
                  </a:lnTo>
                  <a:lnTo>
                    <a:pt x="62" y="739"/>
                  </a:lnTo>
                  <a:lnTo>
                    <a:pt x="57" y="739"/>
                  </a:lnTo>
                  <a:lnTo>
                    <a:pt x="57" y="734"/>
                  </a:lnTo>
                  <a:lnTo>
                    <a:pt x="62" y="734"/>
                  </a:lnTo>
                  <a:lnTo>
                    <a:pt x="57" y="725"/>
                  </a:lnTo>
                  <a:lnTo>
                    <a:pt x="48" y="720"/>
                  </a:lnTo>
                  <a:lnTo>
                    <a:pt x="43" y="725"/>
                  </a:lnTo>
                  <a:lnTo>
                    <a:pt x="48" y="725"/>
                  </a:lnTo>
                  <a:lnTo>
                    <a:pt x="48" y="734"/>
                  </a:lnTo>
                  <a:lnTo>
                    <a:pt x="43" y="734"/>
                  </a:lnTo>
                  <a:lnTo>
                    <a:pt x="43" y="739"/>
                  </a:lnTo>
                  <a:lnTo>
                    <a:pt x="38" y="734"/>
                  </a:lnTo>
                  <a:lnTo>
                    <a:pt x="19" y="734"/>
                  </a:lnTo>
                  <a:lnTo>
                    <a:pt x="19" y="729"/>
                  </a:lnTo>
                  <a:lnTo>
                    <a:pt x="14" y="729"/>
                  </a:lnTo>
                  <a:lnTo>
                    <a:pt x="14" y="720"/>
                  </a:lnTo>
                  <a:lnTo>
                    <a:pt x="9" y="720"/>
                  </a:lnTo>
                  <a:lnTo>
                    <a:pt x="0" y="710"/>
                  </a:lnTo>
                  <a:lnTo>
                    <a:pt x="4" y="705"/>
                  </a:lnTo>
                  <a:lnTo>
                    <a:pt x="4" y="696"/>
                  </a:lnTo>
                  <a:lnTo>
                    <a:pt x="0" y="696"/>
                  </a:lnTo>
                  <a:lnTo>
                    <a:pt x="0" y="686"/>
                  </a:lnTo>
                  <a:lnTo>
                    <a:pt x="4" y="681"/>
                  </a:lnTo>
                  <a:lnTo>
                    <a:pt x="4" y="672"/>
                  </a:lnTo>
                  <a:lnTo>
                    <a:pt x="9" y="672"/>
                  </a:lnTo>
                  <a:lnTo>
                    <a:pt x="19" y="681"/>
                  </a:lnTo>
                  <a:lnTo>
                    <a:pt x="28" y="672"/>
                  </a:lnTo>
                  <a:lnTo>
                    <a:pt x="28" y="662"/>
                  </a:lnTo>
                  <a:lnTo>
                    <a:pt x="33" y="662"/>
                  </a:lnTo>
                  <a:lnTo>
                    <a:pt x="43" y="672"/>
                  </a:lnTo>
                  <a:lnTo>
                    <a:pt x="38" y="672"/>
                  </a:lnTo>
                  <a:lnTo>
                    <a:pt x="43" y="662"/>
                  </a:lnTo>
                  <a:lnTo>
                    <a:pt x="38" y="662"/>
                  </a:lnTo>
                  <a:lnTo>
                    <a:pt x="38" y="657"/>
                  </a:lnTo>
                  <a:lnTo>
                    <a:pt x="52" y="657"/>
                  </a:lnTo>
                  <a:lnTo>
                    <a:pt x="48" y="653"/>
                  </a:lnTo>
                  <a:lnTo>
                    <a:pt x="43" y="653"/>
                  </a:lnTo>
                  <a:lnTo>
                    <a:pt x="52" y="648"/>
                  </a:lnTo>
                  <a:lnTo>
                    <a:pt x="57" y="643"/>
                  </a:lnTo>
                  <a:lnTo>
                    <a:pt x="62" y="648"/>
                  </a:lnTo>
                  <a:lnTo>
                    <a:pt x="62" y="638"/>
                  </a:lnTo>
                  <a:lnTo>
                    <a:pt x="67" y="643"/>
                  </a:lnTo>
                  <a:lnTo>
                    <a:pt x="76" y="643"/>
                  </a:lnTo>
                  <a:lnTo>
                    <a:pt x="67" y="643"/>
                  </a:lnTo>
                  <a:lnTo>
                    <a:pt x="76" y="643"/>
                  </a:lnTo>
                  <a:lnTo>
                    <a:pt x="76" y="638"/>
                  </a:lnTo>
                  <a:lnTo>
                    <a:pt x="67" y="638"/>
                  </a:lnTo>
                  <a:lnTo>
                    <a:pt x="76" y="638"/>
                  </a:lnTo>
                  <a:lnTo>
                    <a:pt x="76" y="633"/>
                  </a:lnTo>
                  <a:lnTo>
                    <a:pt x="67" y="629"/>
                  </a:lnTo>
                  <a:lnTo>
                    <a:pt x="76" y="629"/>
                  </a:lnTo>
                  <a:lnTo>
                    <a:pt x="67" y="629"/>
                  </a:lnTo>
                  <a:lnTo>
                    <a:pt x="67" y="619"/>
                  </a:lnTo>
                  <a:lnTo>
                    <a:pt x="62" y="619"/>
                  </a:lnTo>
                  <a:lnTo>
                    <a:pt x="57" y="609"/>
                  </a:lnTo>
                  <a:lnTo>
                    <a:pt x="52" y="609"/>
                  </a:lnTo>
                  <a:lnTo>
                    <a:pt x="57" y="605"/>
                  </a:lnTo>
                  <a:lnTo>
                    <a:pt x="62" y="605"/>
                  </a:lnTo>
                  <a:lnTo>
                    <a:pt x="62" y="600"/>
                  </a:lnTo>
                  <a:lnTo>
                    <a:pt x="67" y="600"/>
                  </a:lnTo>
                  <a:lnTo>
                    <a:pt x="76" y="590"/>
                  </a:lnTo>
                  <a:lnTo>
                    <a:pt x="81" y="590"/>
                  </a:lnTo>
                  <a:lnTo>
                    <a:pt x="81" y="590"/>
                  </a:lnTo>
                  <a:lnTo>
                    <a:pt x="86" y="590"/>
                  </a:lnTo>
                  <a:lnTo>
                    <a:pt x="86" y="581"/>
                  </a:lnTo>
                  <a:lnTo>
                    <a:pt x="81" y="581"/>
                  </a:lnTo>
                  <a:lnTo>
                    <a:pt x="81" y="576"/>
                  </a:lnTo>
                  <a:lnTo>
                    <a:pt x="76" y="571"/>
                  </a:lnTo>
                  <a:lnTo>
                    <a:pt x="76" y="566"/>
                  </a:lnTo>
                  <a:lnTo>
                    <a:pt x="81" y="566"/>
                  </a:lnTo>
                  <a:lnTo>
                    <a:pt x="81" y="547"/>
                  </a:lnTo>
                  <a:lnTo>
                    <a:pt x="86" y="547"/>
                  </a:lnTo>
                  <a:lnTo>
                    <a:pt x="86" y="533"/>
                  </a:lnTo>
                  <a:lnTo>
                    <a:pt x="96" y="533"/>
                  </a:lnTo>
                  <a:lnTo>
                    <a:pt x="100" y="528"/>
                  </a:lnTo>
                  <a:lnTo>
                    <a:pt x="110" y="528"/>
                  </a:lnTo>
                  <a:lnTo>
                    <a:pt x="110" y="523"/>
                  </a:lnTo>
                  <a:lnTo>
                    <a:pt x="115" y="523"/>
                  </a:lnTo>
                  <a:lnTo>
                    <a:pt x="115" y="518"/>
                  </a:lnTo>
                  <a:lnTo>
                    <a:pt x="110" y="518"/>
                  </a:lnTo>
                  <a:lnTo>
                    <a:pt x="120" y="518"/>
                  </a:lnTo>
                  <a:lnTo>
                    <a:pt x="120" y="509"/>
                  </a:lnTo>
                  <a:lnTo>
                    <a:pt x="115" y="509"/>
                  </a:lnTo>
                  <a:lnTo>
                    <a:pt x="120" y="509"/>
                  </a:lnTo>
                  <a:lnTo>
                    <a:pt x="120" y="499"/>
                  </a:lnTo>
                  <a:lnTo>
                    <a:pt x="115" y="499"/>
                  </a:lnTo>
                  <a:lnTo>
                    <a:pt x="115" y="494"/>
                  </a:lnTo>
                  <a:lnTo>
                    <a:pt x="120" y="494"/>
                  </a:lnTo>
                  <a:lnTo>
                    <a:pt x="115" y="494"/>
                  </a:lnTo>
                  <a:lnTo>
                    <a:pt x="115" y="489"/>
                  </a:lnTo>
                  <a:lnTo>
                    <a:pt x="120" y="489"/>
                  </a:lnTo>
                  <a:lnTo>
                    <a:pt x="124" y="485"/>
                  </a:lnTo>
                  <a:lnTo>
                    <a:pt x="124" y="489"/>
                  </a:lnTo>
                  <a:lnTo>
                    <a:pt x="124" y="485"/>
                  </a:lnTo>
                  <a:lnTo>
                    <a:pt x="129" y="489"/>
                  </a:lnTo>
                  <a:lnTo>
                    <a:pt x="129" y="485"/>
                  </a:lnTo>
                  <a:lnTo>
                    <a:pt x="139" y="485"/>
                  </a:lnTo>
                  <a:lnTo>
                    <a:pt x="134" y="480"/>
                  </a:lnTo>
                  <a:lnTo>
                    <a:pt x="139" y="475"/>
                  </a:lnTo>
                  <a:lnTo>
                    <a:pt x="139" y="470"/>
                  </a:lnTo>
                  <a:lnTo>
                    <a:pt x="148" y="470"/>
                  </a:lnTo>
                  <a:lnTo>
                    <a:pt x="148" y="461"/>
                  </a:lnTo>
                  <a:lnTo>
                    <a:pt x="153" y="461"/>
                  </a:lnTo>
                  <a:lnTo>
                    <a:pt x="153" y="456"/>
                  </a:lnTo>
                  <a:lnTo>
                    <a:pt x="148" y="456"/>
                  </a:lnTo>
                  <a:lnTo>
                    <a:pt x="148" y="441"/>
                  </a:lnTo>
                  <a:lnTo>
                    <a:pt x="139" y="441"/>
                  </a:lnTo>
                  <a:lnTo>
                    <a:pt x="148" y="441"/>
                  </a:lnTo>
                  <a:lnTo>
                    <a:pt x="148" y="437"/>
                  </a:lnTo>
                  <a:lnTo>
                    <a:pt x="139" y="437"/>
                  </a:lnTo>
                  <a:lnTo>
                    <a:pt x="139" y="432"/>
                  </a:lnTo>
                  <a:lnTo>
                    <a:pt x="134" y="432"/>
                  </a:lnTo>
                  <a:lnTo>
                    <a:pt x="134" y="422"/>
                  </a:lnTo>
                  <a:lnTo>
                    <a:pt x="134" y="432"/>
                  </a:lnTo>
                  <a:lnTo>
                    <a:pt x="129" y="422"/>
                  </a:lnTo>
                  <a:lnTo>
                    <a:pt x="129" y="403"/>
                  </a:lnTo>
                  <a:lnTo>
                    <a:pt x="124" y="403"/>
                  </a:lnTo>
                  <a:lnTo>
                    <a:pt x="124" y="398"/>
                  </a:lnTo>
                  <a:lnTo>
                    <a:pt x="110" y="398"/>
                  </a:lnTo>
                  <a:lnTo>
                    <a:pt x="110" y="393"/>
                  </a:lnTo>
                  <a:lnTo>
                    <a:pt x="105" y="393"/>
                  </a:lnTo>
                  <a:lnTo>
                    <a:pt x="105" y="384"/>
                  </a:lnTo>
                  <a:lnTo>
                    <a:pt x="100" y="384"/>
                  </a:lnTo>
                  <a:lnTo>
                    <a:pt x="100" y="379"/>
                  </a:lnTo>
                  <a:lnTo>
                    <a:pt x="96" y="379"/>
                  </a:lnTo>
                  <a:lnTo>
                    <a:pt x="91" y="374"/>
                  </a:lnTo>
                  <a:lnTo>
                    <a:pt x="91" y="369"/>
                  </a:lnTo>
                  <a:lnTo>
                    <a:pt x="86" y="369"/>
                  </a:lnTo>
                  <a:lnTo>
                    <a:pt x="86" y="365"/>
                  </a:lnTo>
                  <a:lnTo>
                    <a:pt x="81" y="365"/>
                  </a:lnTo>
                  <a:lnTo>
                    <a:pt x="81" y="360"/>
                  </a:lnTo>
                  <a:lnTo>
                    <a:pt x="67" y="360"/>
                  </a:lnTo>
                  <a:lnTo>
                    <a:pt x="67" y="350"/>
                  </a:lnTo>
                  <a:lnTo>
                    <a:pt x="57" y="360"/>
                  </a:lnTo>
                  <a:lnTo>
                    <a:pt x="57" y="355"/>
                  </a:lnTo>
                  <a:lnTo>
                    <a:pt x="52" y="350"/>
                  </a:lnTo>
                  <a:lnTo>
                    <a:pt x="52" y="331"/>
                  </a:lnTo>
                  <a:lnTo>
                    <a:pt x="48" y="331"/>
                  </a:lnTo>
                  <a:lnTo>
                    <a:pt x="52" y="331"/>
                  </a:lnTo>
                  <a:lnTo>
                    <a:pt x="52" y="331"/>
                  </a:lnTo>
                  <a:lnTo>
                    <a:pt x="48" y="321"/>
                  </a:lnTo>
                  <a:lnTo>
                    <a:pt x="38" y="321"/>
                  </a:lnTo>
                  <a:lnTo>
                    <a:pt x="38" y="317"/>
                  </a:lnTo>
                  <a:lnTo>
                    <a:pt x="43" y="317"/>
                  </a:lnTo>
                  <a:lnTo>
                    <a:pt x="43" y="302"/>
                  </a:lnTo>
                  <a:lnTo>
                    <a:pt x="48" y="302"/>
                  </a:lnTo>
                  <a:lnTo>
                    <a:pt x="48" y="297"/>
                  </a:lnTo>
                  <a:lnTo>
                    <a:pt x="52" y="297"/>
                  </a:lnTo>
                  <a:lnTo>
                    <a:pt x="52" y="293"/>
                  </a:lnTo>
                  <a:lnTo>
                    <a:pt x="57" y="288"/>
                  </a:lnTo>
                  <a:lnTo>
                    <a:pt x="57" y="283"/>
                  </a:lnTo>
                  <a:lnTo>
                    <a:pt x="62" y="283"/>
                  </a:lnTo>
                  <a:lnTo>
                    <a:pt x="62" y="278"/>
                  </a:lnTo>
                  <a:lnTo>
                    <a:pt x="76" y="278"/>
                  </a:lnTo>
                  <a:lnTo>
                    <a:pt x="91" y="273"/>
                  </a:lnTo>
                  <a:lnTo>
                    <a:pt x="96" y="278"/>
                  </a:lnTo>
                  <a:lnTo>
                    <a:pt x="100" y="273"/>
                  </a:lnTo>
                  <a:lnTo>
                    <a:pt x="110" y="273"/>
                  </a:lnTo>
                  <a:lnTo>
                    <a:pt x="110" y="264"/>
                  </a:lnTo>
                  <a:lnTo>
                    <a:pt x="115" y="259"/>
                  </a:lnTo>
                  <a:lnTo>
                    <a:pt x="115" y="249"/>
                  </a:lnTo>
                  <a:lnTo>
                    <a:pt x="120" y="249"/>
                  </a:lnTo>
                  <a:lnTo>
                    <a:pt x="124" y="249"/>
                  </a:lnTo>
                  <a:lnTo>
                    <a:pt x="129" y="249"/>
                  </a:lnTo>
                  <a:lnTo>
                    <a:pt x="139" y="240"/>
                  </a:lnTo>
                  <a:lnTo>
                    <a:pt x="148" y="240"/>
                  </a:lnTo>
                  <a:lnTo>
                    <a:pt x="148" y="235"/>
                  </a:lnTo>
                  <a:lnTo>
                    <a:pt x="158" y="235"/>
                  </a:lnTo>
                  <a:lnTo>
                    <a:pt x="158" y="230"/>
                  </a:lnTo>
                  <a:lnTo>
                    <a:pt x="163" y="230"/>
                  </a:lnTo>
                  <a:lnTo>
                    <a:pt x="163" y="225"/>
                  </a:lnTo>
                  <a:lnTo>
                    <a:pt x="172" y="221"/>
                  </a:lnTo>
                  <a:lnTo>
                    <a:pt x="172" y="216"/>
                  </a:lnTo>
                  <a:lnTo>
                    <a:pt x="177" y="216"/>
                  </a:lnTo>
                  <a:lnTo>
                    <a:pt x="182" y="211"/>
                  </a:lnTo>
                  <a:lnTo>
                    <a:pt x="196" y="211"/>
                  </a:lnTo>
                  <a:lnTo>
                    <a:pt x="196" y="206"/>
                  </a:lnTo>
                  <a:lnTo>
                    <a:pt x="201" y="197"/>
                  </a:lnTo>
                  <a:lnTo>
                    <a:pt x="206" y="197"/>
                  </a:lnTo>
                  <a:lnTo>
                    <a:pt x="206" y="177"/>
                  </a:lnTo>
                  <a:lnTo>
                    <a:pt x="201" y="173"/>
                  </a:lnTo>
                  <a:lnTo>
                    <a:pt x="201" y="153"/>
                  </a:lnTo>
                  <a:lnTo>
                    <a:pt x="211" y="144"/>
                  </a:lnTo>
                  <a:lnTo>
                    <a:pt x="211" y="139"/>
                  </a:lnTo>
                  <a:lnTo>
                    <a:pt x="206" y="139"/>
                  </a:lnTo>
                  <a:lnTo>
                    <a:pt x="211" y="139"/>
                  </a:lnTo>
                  <a:lnTo>
                    <a:pt x="206" y="139"/>
                  </a:lnTo>
                  <a:lnTo>
                    <a:pt x="211" y="139"/>
                  </a:lnTo>
                  <a:lnTo>
                    <a:pt x="211" y="134"/>
                  </a:lnTo>
                  <a:lnTo>
                    <a:pt x="216" y="129"/>
                  </a:lnTo>
                  <a:lnTo>
                    <a:pt x="216" y="115"/>
                  </a:lnTo>
                  <a:lnTo>
                    <a:pt x="225" y="115"/>
                  </a:lnTo>
                  <a:lnTo>
                    <a:pt x="225" y="110"/>
                  </a:lnTo>
                  <a:lnTo>
                    <a:pt x="220" y="110"/>
                  </a:lnTo>
                  <a:lnTo>
                    <a:pt x="220" y="91"/>
                  </a:lnTo>
                  <a:lnTo>
                    <a:pt x="216" y="81"/>
                  </a:lnTo>
                  <a:lnTo>
                    <a:pt x="216" y="77"/>
                  </a:lnTo>
                  <a:lnTo>
                    <a:pt x="225" y="77"/>
                  </a:lnTo>
                  <a:lnTo>
                    <a:pt x="225" y="67"/>
                  </a:lnTo>
                  <a:lnTo>
                    <a:pt x="235" y="62"/>
                  </a:lnTo>
                  <a:lnTo>
                    <a:pt x="235" y="67"/>
                  </a:lnTo>
                  <a:lnTo>
                    <a:pt x="235" y="62"/>
                  </a:lnTo>
                  <a:lnTo>
                    <a:pt x="240" y="62"/>
                  </a:lnTo>
                  <a:lnTo>
                    <a:pt x="240" y="48"/>
                  </a:lnTo>
                  <a:lnTo>
                    <a:pt x="225" y="48"/>
                  </a:lnTo>
                  <a:lnTo>
                    <a:pt x="225" y="33"/>
                  </a:lnTo>
                  <a:lnTo>
                    <a:pt x="235" y="29"/>
                  </a:lnTo>
                  <a:lnTo>
                    <a:pt x="240" y="29"/>
                  </a:lnTo>
                  <a:lnTo>
                    <a:pt x="240" y="33"/>
                  </a:lnTo>
                  <a:lnTo>
                    <a:pt x="249" y="33"/>
                  </a:lnTo>
                  <a:lnTo>
                    <a:pt x="249" y="24"/>
                  </a:lnTo>
                  <a:lnTo>
                    <a:pt x="254" y="24"/>
                  </a:lnTo>
                  <a:lnTo>
                    <a:pt x="254" y="19"/>
                  </a:lnTo>
                  <a:lnTo>
                    <a:pt x="268" y="19"/>
                  </a:lnTo>
                  <a:lnTo>
                    <a:pt x="268" y="14"/>
                  </a:lnTo>
                  <a:lnTo>
                    <a:pt x="278" y="14"/>
                  </a:lnTo>
                  <a:lnTo>
                    <a:pt x="288" y="19"/>
                  </a:lnTo>
                  <a:lnTo>
                    <a:pt x="288" y="24"/>
                  </a:lnTo>
                  <a:lnTo>
                    <a:pt x="293" y="24"/>
                  </a:lnTo>
                  <a:lnTo>
                    <a:pt x="293" y="19"/>
                  </a:lnTo>
                  <a:lnTo>
                    <a:pt x="307" y="19"/>
                  </a:lnTo>
                  <a:lnTo>
                    <a:pt x="312" y="24"/>
                  </a:lnTo>
                  <a:lnTo>
                    <a:pt x="317" y="24"/>
                  </a:lnTo>
                  <a:lnTo>
                    <a:pt x="317" y="29"/>
                  </a:lnTo>
                  <a:lnTo>
                    <a:pt x="317" y="29"/>
                  </a:lnTo>
                  <a:lnTo>
                    <a:pt x="317" y="24"/>
                  </a:lnTo>
                  <a:lnTo>
                    <a:pt x="331" y="14"/>
                  </a:lnTo>
                  <a:lnTo>
                    <a:pt x="336" y="19"/>
                  </a:lnTo>
                  <a:lnTo>
                    <a:pt x="336" y="24"/>
                  </a:lnTo>
                  <a:lnTo>
                    <a:pt x="341" y="19"/>
                  </a:lnTo>
                  <a:lnTo>
                    <a:pt x="345" y="19"/>
                  </a:lnTo>
                  <a:lnTo>
                    <a:pt x="345" y="9"/>
                  </a:lnTo>
                  <a:lnTo>
                    <a:pt x="350" y="9"/>
                  </a:lnTo>
                  <a:lnTo>
                    <a:pt x="355" y="5"/>
                  </a:lnTo>
                  <a:lnTo>
                    <a:pt x="365" y="9"/>
                  </a:lnTo>
                  <a:lnTo>
                    <a:pt x="365" y="0"/>
                  </a:lnTo>
                  <a:lnTo>
                    <a:pt x="374" y="0"/>
                  </a:lnTo>
                  <a:lnTo>
                    <a:pt x="374" y="14"/>
                  </a:lnTo>
                  <a:lnTo>
                    <a:pt x="379" y="14"/>
                  </a:lnTo>
                  <a:lnTo>
                    <a:pt x="273" y="869"/>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 name="Freeform 8"/>
            <p:cNvSpPr>
              <a:spLocks/>
            </p:cNvSpPr>
            <p:nvPr/>
          </p:nvSpPr>
          <p:spPr bwMode="auto">
            <a:xfrm>
              <a:off x="4506" y="662"/>
              <a:ext cx="257" cy="1280"/>
            </a:xfrm>
            <a:custGeom>
              <a:avLst/>
              <a:gdLst>
                <a:gd name="T0" fmla="*/ 0 w 255"/>
                <a:gd name="T1" fmla="*/ 0 h 1041"/>
                <a:gd name="T2" fmla="*/ 5 w 255"/>
                <a:gd name="T3" fmla="*/ 0 h 1041"/>
                <a:gd name="T4" fmla="*/ 39 w 255"/>
                <a:gd name="T5" fmla="*/ 134 h 1041"/>
                <a:gd name="T6" fmla="*/ 39 w 255"/>
                <a:gd name="T7" fmla="*/ 149 h 1041"/>
                <a:gd name="T8" fmla="*/ 48 w 255"/>
                <a:gd name="T9" fmla="*/ 177 h 1041"/>
                <a:gd name="T10" fmla="*/ 44 w 255"/>
                <a:gd name="T11" fmla="*/ 197 h 1041"/>
                <a:gd name="T12" fmla="*/ 39 w 255"/>
                <a:gd name="T13" fmla="*/ 225 h 1041"/>
                <a:gd name="T14" fmla="*/ 44 w 255"/>
                <a:gd name="T15" fmla="*/ 249 h 1041"/>
                <a:gd name="T16" fmla="*/ 58 w 255"/>
                <a:gd name="T17" fmla="*/ 273 h 1041"/>
                <a:gd name="T18" fmla="*/ 63 w 255"/>
                <a:gd name="T19" fmla="*/ 283 h 1041"/>
                <a:gd name="T20" fmla="*/ 63 w 255"/>
                <a:gd name="T21" fmla="*/ 302 h 1041"/>
                <a:gd name="T22" fmla="*/ 77 w 255"/>
                <a:gd name="T23" fmla="*/ 345 h 1041"/>
                <a:gd name="T24" fmla="*/ 101 w 255"/>
                <a:gd name="T25" fmla="*/ 360 h 1041"/>
                <a:gd name="T26" fmla="*/ 101 w 255"/>
                <a:gd name="T27" fmla="*/ 408 h 1041"/>
                <a:gd name="T28" fmla="*/ 116 w 255"/>
                <a:gd name="T29" fmla="*/ 441 h 1041"/>
                <a:gd name="T30" fmla="*/ 116 w 255"/>
                <a:gd name="T31" fmla="*/ 475 h 1041"/>
                <a:gd name="T32" fmla="*/ 111 w 255"/>
                <a:gd name="T33" fmla="*/ 528 h 1041"/>
                <a:gd name="T34" fmla="*/ 111 w 255"/>
                <a:gd name="T35" fmla="*/ 652 h 1041"/>
                <a:gd name="T36" fmla="*/ 101 w 255"/>
                <a:gd name="T37" fmla="*/ 657 h 1041"/>
                <a:gd name="T38" fmla="*/ 101 w 255"/>
                <a:gd name="T39" fmla="*/ 691 h 1041"/>
                <a:gd name="T40" fmla="*/ 92 w 255"/>
                <a:gd name="T41" fmla="*/ 700 h 1041"/>
                <a:gd name="T42" fmla="*/ 92 w 255"/>
                <a:gd name="T43" fmla="*/ 753 h 1041"/>
                <a:gd name="T44" fmla="*/ 87 w 255"/>
                <a:gd name="T45" fmla="*/ 763 h 1041"/>
                <a:gd name="T46" fmla="*/ 77 w 255"/>
                <a:gd name="T47" fmla="*/ 792 h 1041"/>
                <a:gd name="T48" fmla="*/ 77 w 255"/>
                <a:gd name="T49" fmla="*/ 811 h 1041"/>
                <a:gd name="T50" fmla="*/ 82 w 255"/>
                <a:gd name="T51" fmla="*/ 816 h 1041"/>
                <a:gd name="T52" fmla="*/ 87 w 255"/>
                <a:gd name="T53" fmla="*/ 825 h 1041"/>
                <a:gd name="T54" fmla="*/ 92 w 255"/>
                <a:gd name="T55" fmla="*/ 830 h 1041"/>
                <a:gd name="T56" fmla="*/ 101 w 255"/>
                <a:gd name="T57" fmla="*/ 830 h 1041"/>
                <a:gd name="T58" fmla="*/ 101 w 255"/>
                <a:gd name="T59" fmla="*/ 868 h 1041"/>
                <a:gd name="T60" fmla="*/ 101 w 255"/>
                <a:gd name="T61" fmla="*/ 897 h 1041"/>
                <a:gd name="T62" fmla="*/ 101 w 255"/>
                <a:gd name="T63" fmla="*/ 926 h 1041"/>
                <a:gd name="T64" fmla="*/ 101 w 255"/>
                <a:gd name="T65" fmla="*/ 955 h 1041"/>
                <a:gd name="T66" fmla="*/ 101 w 255"/>
                <a:gd name="T67" fmla="*/ 1027 h 1041"/>
                <a:gd name="T68" fmla="*/ 101 w 255"/>
                <a:gd name="T69" fmla="*/ 1027 h 1041"/>
                <a:gd name="T70" fmla="*/ 101 w 255"/>
                <a:gd name="T71" fmla="*/ 1032 h 1041"/>
                <a:gd name="T72" fmla="*/ 116 w 255"/>
                <a:gd name="T73" fmla="*/ 1032 h 1041"/>
                <a:gd name="T74" fmla="*/ 116 w 255"/>
                <a:gd name="T75" fmla="*/ 1027 h 1041"/>
                <a:gd name="T76" fmla="*/ 125 w 255"/>
                <a:gd name="T77" fmla="*/ 1027 h 1041"/>
                <a:gd name="T78" fmla="*/ 125 w 255"/>
                <a:gd name="T79" fmla="*/ 1032 h 1041"/>
                <a:gd name="T80" fmla="*/ 140 w 255"/>
                <a:gd name="T81" fmla="*/ 1032 h 1041"/>
                <a:gd name="T82" fmla="*/ 144 w 255"/>
                <a:gd name="T83" fmla="*/ 1036 h 1041"/>
                <a:gd name="T84" fmla="*/ 202 w 255"/>
                <a:gd name="T85" fmla="*/ 1036 h 1041"/>
                <a:gd name="T86" fmla="*/ 212 w 255"/>
                <a:gd name="T87" fmla="*/ 1041 h 1041"/>
                <a:gd name="T88" fmla="*/ 255 w 255"/>
                <a:gd name="T89" fmla="*/ 1041 h 1041"/>
                <a:gd name="T90" fmla="*/ 0 w 255"/>
                <a:gd name="T91" fmla="*/ 0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041">
                  <a:moveTo>
                    <a:pt x="0" y="0"/>
                  </a:moveTo>
                  <a:lnTo>
                    <a:pt x="5" y="0"/>
                  </a:lnTo>
                  <a:lnTo>
                    <a:pt x="39" y="134"/>
                  </a:lnTo>
                  <a:lnTo>
                    <a:pt x="39" y="149"/>
                  </a:lnTo>
                  <a:lnTo>
                    <a:pt x="48" y="177"/>
                  </a:lnTo>
                  <a:lnTo>
                    <a:pt x="44" y="197"/>
                  </a:lnTo>
                  <a:lnTo>
                    <a:pt x="39" y="225"/>
                  </a:lnTo>
                  <a:lnTo>
                    <a:pt x="44" y="249"/>
                  </a:lnTo>
                  <a:lnTo>
                    <a:pt x="58" y="273"/>
                  </a:lnTo>
                  <a:lnTo>
                    <a:pt x="63" y="283"/>
                  </a:lnTo>
                  <a:lnTo>
                    <a:pt x="63" y="302"/>
                  </a:lnTo>
                  <a:lnTo>
                    <a:pt x="77" y="345"/>
                  </a:lnTo>
                  <a:lnTo>
                    <a:pt x="101" y="360"/>
                  </a:lnTo>
                  <a:lnTo>
                    <a:pt x="101" y="408"/>
                  </a:lnTo>
                  <a:lnTo>
                    <a:pt x="116" y="441"/>
                  </a:lnTo>
                  <a:lnTo>
                    <a:pt x="116" y="475"/>
                  </a:lnTo>
                  <a:lnTo>
                    <a:pt x="111" y="528"/>
                  </a:lnTo>
                  <a:lnTo>
                    <a:pt x="111" y="652"/>
                  </a:lnTo>
                  <a:lnTo>
                    <a:pt x="101" y="657"/>
                  </a:lnTo>
                  <a:lnTo>
                    <a:pt x="101" y="691"/>
                  </a:lnTo>
                  <a:lnTo>
                    <a:pt x="92" y="700"/>
                  </a:lnTo>
                  <a:lnTo>
                    <a:pt x="92" y="753"/>
                  </a:lnTo>
                  <a:lnTo>
                    <a:pt x="87" y="763"/>
                  </a:lnTo>
                  <a:lnTo>
                    <a:pt x="77" y="792"/>
                  </a:lnTo>
                  <a:lnTo>
                    <a:pt x="77" y="811"/>
                  </a:lnTo>
                  <a:lnTo>
                    <a:pt x="82" y="816"/>
                  </a:lnTo>
                  <a:lnTo>
                    <a:pt x="87" y="825"/>
                  </a:lnTo>
                  <a:lnTo>
                    <a:pt x="92" y="830"/>
                  </a:lnTo>
                  <a:lnTo>
                    <a:pt x="101" y="830"/>
                  </a:lnTo>
                  <a:lnTo>
                    <a:pt x="101" y="868"/>
                  </a:lnTo>
                  <a:lnTo>
                    <a:pt x="101" y="897"/>
                  </a:lnTo>
                  <a:lnTo>
                    <a:pt x="101" y="926"/>
                  </a:lnTo>
                  <a:lnTo>
                    <a:pt x="101" y="955"/>
                  </a:lnTo>
                  <a:lnTo>
                    <a:pt x="101" y="1027"/>
                  </a:lnTo>
                  <a:lnTo>
                    <a:pt x="101" y="1027"/>
                  </a:lnTo>
                  <a:lnTo>
                    <a:pt x="101" y="1032"/>
                  </a:lnTo>
                  <a:lnTo>
                    <a:pt x="116" y="1032"/>
                  </a:lnTo>
                  <a:lnTo>
                    <a:pt x="116" y="1027"/>
                  </a:lnTo>
                  <a:lnTo>
                    <a:pt x="125" y="1027"/>
                  </a:lnTo>
                  <a:lnTo>
                    <a:pt x="125" y="1032"/>
                  </a:lnTo>
                  <a:lnTo>
                    <a:pt x="140" y="1032"/>
                  </a:lnTo>
                  <a:lnTo>
                    <a:pt x="144" y="1036"/>
                  </a:lnTo>
                  <a:lnTo>
                    <a:pt x="202" y="1036"/>
                  </a:lnTo>
                  <a:lnTo>
                    <a:pt x="212" y="1041"/>
                  </a:lnTo>
                  <a:lnTo>
                    <a:pt x="255" y="1041"/>
                  </a:lnTo>
                  <a:lnTo>
                    <a:pt x="0" y="0"/>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 name="Freeform 9"/>
            <p:cNvSpPr>
              <a:spLocks/>
            </p:cNvSpPr>
            <p:nvPr/>
          </p:nvSpPr>
          <p:spPr bwMode="auto">
            <a:xfrm>
              <a:off x="2960" y="1814"/>
              <a:ext cx="1141" cy="1006"/>
            </a:xfrm>
            <a:custGeom>
              <a:avLst/>
              <a:gdLst>
                <a:gd name="T0" fmla="*/ 543 w 1119"/>
                <a:gd name="T1" fmla="*/ 672 h 820"/>
                <a:gd name="T2" fmla="*/ 557 w 1119"/>
                <a:gd name="T3" fmla="*/ 652 h 820"/>
                <a:gd name="T4" fmla="*/ 610 w 1119"/>
                <a:gd name="T5" fmla="*/ 638 h 820"/>
                <a:gd name="T6" fmla="*/ 624 w 1119"/>
                <a:gd name="T7" fmla="*/ 604 h 820"/>
                <a:gd name="T8" fmla="*/ 648 w 1119"/>
                <a:gd name="T9" fmla="*/ 571 h 820"/>
                <a:gd name="T10" fmla="*/ 667 w 1119"/>
                <a:gd name="T11" fmla="*/ 552 h 820"/>
                <a:gd name="T12" fmla="*/ 677 w 1119"/>
                <a:gd name="T13" fmla="*/ 528 h 820"/>
                <a:gd name="T14" fmla="*/ 687 w 1119"/>
                <a:gd name="T15" fmla="*/ 518 h 820"/>
                <a:gd name="T16" fmla="*/ 711 w 1119"/>
                <a:gd name="T17" fmla="*/ 508 h 820"/>
                <a:gd name="T18" fmla="*/ 744 w 1119"/>
                <a:gd name="T19" fmla="*/ 494 h 820"/>
                <a:gd name="T20" fmla="*/ 773 w 1119"/>
                <a:gd name="T21" fmla="*/ 465 h 820"/>
                <a:gd name="T22" fmla="*/ 821 w 1119"/>
                <a:gd name="T23" fmla="*/ 451 h 820"/>
                <a:gd name="T24" fmla="*/ 888 w 1119"/>
                <a:gd name="T25" fmla="*/ 451 h 820"/>
                <a:gd name="T26" fmla="*/ 903 w 1119"/>
                <a:gd name="T27" fmla="*/ 480 h 820"/>
                <a:gd name="T28" fmla="*/ 931 w 1119"/>
                <a:gd name="T29" fmla="*/ 460 h 820"/>
                <a:gd name="T30" fmla="*/ 989 w 1119"/>
                <a:gd name="T31" fmla="*/ 436 h 820"/>
                <a:gd name="T32" fmla="*/ 1037 w 1119"/>
                <a:gd name="T33" fmla="*/ 398 h 820"/>
                <a:gd name="T34" fmla="*/ 1080 w 1119"/>
                <a:gd name="T35" fmla="*/ 360 h 820"/>
                <a:gd name="T36" fmla="*/ 1090 w 1119"/>
                <a:gd name="T37" fmla="*/ 302 h 820"/>
                <a:gd name="T38" fmla="*/ 1104 w 1119"/>
                <a:gd name="T39" fmla="*/ 235 h 820"/>
                <a:gd name="T40" fmla="*/ 1119 w 1119"/>
                <a:gd name="T41" fmla="*/ 192 h 820"/>
                <a:gd name="T42" fmla="*/ 1080 w 1119"/>
                <a:gd name="T43" fmla="*/ 201 h 820"/>
                <a:gd name="T44" fmla="*/ 1066 w 1119"/>
                <a:gd name="T45" fmla="*/ 172 h 820"/>
                <a:gd name="T46" fmla="*/ 1051 w 1119"/>
                <a:gd name="T47" fmla="*/ 144 h 820"/>
                <a:gd name="T48" fmla="*/ 1008 w 1119"/>
                <a:gd name="T49" fmla="*/ 120 h 820"/>
                <a:gd name="T50" fmla="*/ 989 w 1119"/>
                <a:gd name="T51" fmla="*/ 120 h 820"/>
                <a:gd name="T52" fmla="*/ 979 w 1119"/>
                <a:gd name="T53" fmla="*/ 86 h 820"/>
                <a:gd name="T54" fmla="*/ 941 w 1119"/>
                <a:gd name="T55" fmla="*/ 96 h 820"/>
                <a:gd name="T56" fmla="*/ 898 w 1119"/>
                <a:gd name="T57" fmla="*/ 76 h 820"/>
                <a:gd name="T58" fmla="*/ 879 w 1119"/>
                <a:gd name="T59" fmla="*/ 86 h 820"/>
                <a:gd name="T60" fmla="*/ 869 w 1119"/>
                <a:gd name="T61" fmla="*/ 76 h 820"/>
                <a:gd name="T62" fmla="*/ 840 w 1119"/>
                <a:gd name="T63" fmla="*/ 62 h 820"/>
                <a:gd name="T64" fmla="*/ 807 w 1119"/>
                <a:gd name="T65" fmla="*/ 48 h 820"/>
                <a:gd name="T66" fmla="*/ 787 w 1119"/>
                <a:gd name="T67" fmla="*/ 38 h 820"/>
                <a:gd name="T68" fmla="*/ 763 w 1119"/>
                <a:gd name="T69" fmla="*/ 24 h 820"/>
                <a:gd name="T70" fmla="*/ 739 w 1119"/>
                <a:gd name="T71" fmla="*/ 14 h 820"/>
                <a:gd name="T72" fmla="*/ 687 w 1119"/>
                <a:gd name="T73" fmla="*/ 9 h 820"/>
                <a:gd name="T74" fmla="*/ 653 w 1119"/>
                <a:gd name="T75" fmla="*/ 38 h 820"/>
                <a:gd name="T76" fmla="*/ 615 w 1119"/>
                <a:gd name="T77" fmla="*/ 43 h 820"/>
                <a:gd name="T78" fmla="*/ 586 w 1119"/>
                <a:gd name="T79" fmla="*/ 52 h 820"/>
                <a:gd name="T80" fmla="*/ 533 w 1119"/>
                <a:gd name="T81" fmla="*/ 48 h 820"/>
                <a:gd name="T82" fmla="*/ 495 w 1119"/>
                <a:gd name="T83" fmla="*/ 52 h 820"/>
                <a:gd name="T84" fmla="*/ 456 w 1119"/>
                <a:gd name="T85" fmla="*/ 91 h 820"/>
                <a:gd name="T86" fmla="*/ 447 w 1119"/>
                <a:gd name="T87" fmla="*/ 129 h 820"/>
                <a:gd name="T88" fmla="*/ 418 w 1119"/>
                <a:gd name="T89" fmla="*/ 144 h 820"/>
                <a:gd name="T90" fmla="*/ 379 w 1119"/>
                <a:gd name="T91" fmla="*/ 182 h 820"/>
                <a:gd name="T92" fmla="*/ 365 w 1119"/>
                <a:gd name="T93" fmla="*/ 216 h 820"/>
                <a:gd name="T94" fmla="*/ 322 w 1119"/>
                <a:gd name="T95" fmla="*/ 196 h 820"/>
                <a:gd name="T96" fmla="*/ 288 w 1119"/>
                <a:gd name="T97" fmla="*/ 201 h 820"/>
                <a:gd name="T98" fmla="*/ 250 w 1119"/>
                <a:gd name="T99" fmla="*/ 211 h 820"/>
                <a:gd name="T100" fmla="*/ 197 w 1119"/>
                <a:gd name="T101" fmla="*/ 235 h 820"/>
                <a:gd name="T102" fmla="*/ 173 w 1119"/>
                <a:gd name="T103" fmla="*/ 268 h 820"/>
                <a:gd name="T104" fmla="*/ 144 w 1119"/>
                <a:gd name="T105" fmla="*/ 302 h 820"/>
                <a:gd name="T106" fmla="*/ 101 w 1119"/>
                <a:gd name="T107" fmla="*/ 427 h 820"/>
                <a:gd name="T108" fmla="*/ 5 w 1119"/>
                <a:gd name="T109" fmla="*/ 676 h 820"/>
                <a:gd name="T110" fmla="*/ 48 w 1119"/>
                <a:gd name="T111" fmla="*/ 715 h 820"/>
                <a:gd name="T112" fmla="*/ 67 w 1119"/>
                <a:gd name="T113" fmla="*/ 734 h 820"/>
                <a:gd name="T114" fmla="*/ 115 w 1119"/>
                <a:gd name="T115" fmla="*/ 787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9" h="820">
                  <a:moveTo>
                    <a:pt x="576" y="748"/>
                  </a:moveTo>
                  <a:lnTo>
                    <a:pt x="552" y="691"/>
                  </a:lnTo>
                  <a:lnTo>
                    <a:pt x="552" y="686"/>
                  </a:lnTo>
                  <a:lnTo>
                    <a:pt x="547" y="686"/>
                  </a:lnTo>
                  <a:lnTo>
                    <a:pt x="547" y="676"/>
                  </a:lnTo>
                  <a:lnTo>
                    <a:pt x="543" y="676"/>
                  </a:lnTo>
                  <a:lnTo>
                    <a:pt x="543" y="676"/>
                  </a:lnTo>
                  <a:lnTo>
                    <a:pt x="538" y="676"/>
                  </a:lnTo>
                  <a:lnTo>
                    <a:pt x="538" y="672"/>
                  </a:lnTo>
                  <a:lnTo>
                    <a:pt x="543" y="672"/>
                  </a:lnTo>
                  <a:lnTo>
                    <a:pt x="538" y="662"/>
                  </a:lnTo>
                  <a:lnTo>
                    <a:pt x="543" y="662"/>
                  </a:lnTo>
                  <a:lnTo>
                    <a:pt x="543" y="672"/>
                  </a:lnTo>
                  <a:lnTo>
                    <a:pt x="547" y="672"/>
                  </a:lnTo>
                  <a:lnTo>
                    <a:pt x="547" y="657"/>
                  </a:lnTo>
                  <a:lnTo>
                    <a:pt x="552" y="657"/>
                  </a:lnTo>
                  <a:lnTo>
                    <a:pt x="552" y="662"/>
                  </a:lnTo>
                  <a:lnTo>
                    <a:pt x="552" y="657"/>
                  </a:lnTo>
                  <a:lnTo>
                    <a:pt x="557" y="657"/>
                  </a:lnTo>
                  <a:lnTo>
                    <a:pt x="557" y="652"/>
                  </a:lnTo>
                  <a:lnTo>
                    <a:pt x="576" y="652"/>
                  </a:lnTo>
                  <a:lnTo>
                    <a:pt x="576" y="648"/>
                  </a:lnTo>
                  <a:lnTo>
                    <a:pt x="586" y="648"/>
                  </a:lnTo>
                  <a:lnTo>
                    <a:pt x="586" y="643"/>
                  </a:lnTo>
                  <a:lnTo>
                    <a:pt x="591" y="643"/>
                  </a:lnTo>
                  <a:lnTo>
                    <a:pt x="591" y="648"/>
                  </a:lnTo>
                  <a:lnTo>
                    <a:pt x="595" y="648"/>
                  </a:lnTo>
                  <a:lnTo>
                    <a:pt x="595" y="638"/>
                  </a:lnTo>
                  <a:lnTo>
                    <a:pt x="600" y="633"/>
                  </a:lnTo>
                  <a:lnTo>
                    <a:pt x="610" y="638"/>
                  </a:lnTo>
                  <a:lnTo>
                    <a:pt x="610" y="628"/>
                  </a:lnTo>
                  <a:lnTo>
                    <a:pt x="615" y="628"/>
                  </a:lnTo>
                  <a:lnTo>
                    <a:pt x="615" y="619"/>
                  </a:lnTo>
                  <a:lnTo>
                    <a:pt x="624" y="619"/>
                  </a:lnTo>
                  <a:lnTo>
                    <a:pt x="624" y="614"/>
                  </a:lnTo>
                  <a:lnTo>
                    <a:pt x="619" y="614"/>
                  </a:lnTo>
                  <a:lnTo>
                    <a:pt x="619" y="609"/>
                  </a:lnTo>
                  <a:lnTo>
                    <a:pt x="624" y="609"/>
                  </a:lnTo>
                  <a:lnTo>
                    <a:pt x="624" y="614"/>
                  </a:lnTo>
                  <a:lnTo>
                    <a:pt x="624" y="604"/>
                  </a:lnTo>
                  <a:lnTo>
                    <a:pt x="629" y="604"/>
                  </a:lnTo>
                  <a:lnTo>
                    <a:pt x="629" y="600"/>
                  </a:lnTo>
                  <a:lnTo>
                    <a:pt x="634" y="600"/>
                  </a:lnTo>
                  <a:lnTo>
                    <a:pt x="629" y="600"/>
                  </a:lnTo>
                  <a:lnTo>
                    <a:pt x="629" y="595"/>
                  </a:lnTo>
                  <a:lnTo>
                    <a:pt x="639" y="595"/>
                  </a:lnTo>
                  <a:lnTo>
                    <a:pt x="648" y="580"/>
                  </a:lnTo>
                  <a:lnTo>
                    <a:pt x="643" y="580"/>
                  </a:lnTo>
                  <a:lnTo>
                    <a:pt x="643" y="571"/>
                  </a:lnTo>
                  <a:lnTo>
                    <a:pt x="648" y="571"/>
                  </a:lnTo>
                  <a:lnTo>
                    <a:pt x="653" y="566"/>
                  </a:lnTo>
                  <a:lnTo>
                    <a:pt x="653" y="561"/>
                  </a:lnTo>
                  <a:lnTo>
                    <a:pt x="658" y="561"/>
                  </a:lnTo>
                  <a:lnTo>
                    <a:pt x="658" y="566"/>
                  </a:lnTo>
                  <a:lnTo>
                    <a:pt x="658" y="561"/>
                  </a:lnTo>
                  <a:lnTo>
                    <a:pt x="663" y="561"/>
                  </a:lnTo>
                  <a:lnTo>
                    <a:pt x="658" y="556"/>
                  </a:lnTo>
                  <a:lnTo>
                    <a:pt x="663" y="556"/>
                  </a:lnTo>
                  <a:lnTo>
                    <a:pt x="663" y="552"/>
                  </a:lnTo>
                  <a:lnTo>
                    <a:pt x="667" y="552"/>
                  </a:lnTo>
                  <a:lnTo>
                    <a:pt x="667" y="547"/>
                  </a:lnTo>
                  <a:lnTo>
                    <a:pt x="672" y="547"/>
                  </a:lnTo>
                  <a:lnTo>
                    <a:pt x="672" y="542"/>
                  </a:lnTo>
                  <a:lnTo>
                    <a:pt x="667" y="542"/>
                  </a:lnTo>
                  <a:lnTo>
                    <a:pt x="667" y="537"/>
                  </a:lnTo>
                  <a:lnTo>
                    <a:pt x="672" y="537"/>
                  </a:lnTo>
                  <a:lnTo>
                    <a:pt x="672" y="532"/>
                  </a:lnTo>
                  <a:lnTo>
                    <a:pt x="677" y="532"/>
                  </a:lnTo>
                  <a:lnTo>
                    <a:pt x="672" y="532"/>
                  </a:lnTo>
                  <a:lnTo>
                    <a:pt x="677" y="528"/>
                  </a:lnTo>
                  <a:lnTo>
                    <a:pt x="677" y="532"/>
                  </a:lnTo>
                  <a:lnTo>
                    <a:pt x="682" y="532"/>
                  </a:lnTo>
                  <a:lnTo>
                    <a:pt x="682" y="528"/>
                  </a:lnTo>
                  <a:lnTo>
                    <a:pt x="677" y="528"/>
                  </a:lnTo>
                  <a:lnTo>
                    <a:pt x="677" y="523"/>
                  </a:lnTo>
                  <a:lnTo>
                    <a:pt x="682" y="523"/>
                  </a:lnTo>
                  <a:lnTo>
                    <a:pt x="682" y="518"/>
                  </a:lnTo>
                  <a:lnTo>
                    <a:pt x="687" y="518"/>
                  </a:lnTo>
                  <a:lnTo>
                    <a:pt x="687" y="513"/>
                  </a:lnTo>
                  <a:lnTo>
                    <a:pt x="687" y="518"/>
                  </a:lnTo>
                  <a:lnTo>
                    <a:pt x="691" y="513"/>
                  </a:lnTo>
                  <a:lnTo>
                    <a:pt x="691" y="508"/>
                  </a:lnTo>
                  <a:lnTo>
                    <a:pt x="687" y="508"/>
                  </a:lnTo>
                  <a:lnTo>
                    <a:pt x="701" y="508"/>
                  </a:lnTo>
                  <a:lnTo>
                    <a:pt x="701" y="513"/>
                  </a:lnTo>
                  <a:lnTo>
                    <a:pt x="706" y="513"/>
                  </a:lnTo>
                  <a:lnTo>
                    <a:pt x="706" y="508"/>
                  </a:lnTo>
                  <a:lnTo>
                    <a:pt x="711" y="508"/>
                  </a:lnTo>
                  <a:lnTo>
                    <a:pt x="706" y="508"/>
                  </a:lnTo>
                  <a:lnTo>
                    <a:pt x="711" y="508"/>
                  </a:lnTo>
                  <a:lnTo>
                    <a:pt x="715" y="513"/>
                  </a:lnTo>
                  <a:lnTo>
                    <a:pt x="720" y="513"/>
                  </a:lnTo>
                  <a:lnTo>
                    <a:pt x="720" y="504"/>
                  </a:lnTo>
                  <a:lnTo>
                    <a:pt x="725" y="504"/>
                  </a:lnTo>
                  <a:lnTo>
                    <a:pt x="725" y="494"/>
                  </a:lnTo>
                  <a:lnTo>
                    <a:pt x="735" y="494"/>
                  </a:lnTo>
                  <a:lnTo>
                    <a:pt x="735" y="504"/>
                  </a:lnTo>
                  <a:lnTo>
                    <a:pt x="749" y="504"/>
                  </a:lnTo>
                  <a:lnTo>
                    <a:pt x="744" y="504"/>
                  </a:lnTo>
                  <a:lnTo>
                    <a:pt x="744" y="494"/>
                  </a:lnTo>
                  <a:lnTo>
                    <a:pt x="749" y="494"/>
                  </a:lnTo>
                  <a:lnTo>
                    <a:pt x="749" y="489"/>
                  </a:lnTo>
                  <a:lnTo>
                    <a:pt x="754" y="489"/>
                  </a:lnTo>
                  <a:lnTo>
                    <a:pt x="754" y="484"/>
                  </a:lnTo>
                  <a:lnTo>
                    <a:pt x="759" y="484"/>
                  </a:lnTo>
                  <a:lnTo>
                    <a:pt x="759" y="480"/>
                  </a:lnTo>
                  <a:lnTo>
                    <a:pt x="763" y="475"/>
                  </a:lnTo>
                  <a:lnTo>
                    <a:pt x="763" y="470"/>
                  </a:lnTo>
                  <a:lnTo>
                    <a:pt x="773" y="470"/>
                  </a:lnTo>
                  <a:lnTo>
                    <a:pt x="773" y="465"/>
                  </a:lnTo>
                  <a:lnTo>
                    <a:pt x="778" y="465"/>
                  </a:lnTo>
                  <a:lnTo>
                    <a:pt x="778" y="460"/>
                  </a:lnTo>
                  <a:lnTo>
                    <a:pt x="778" y="465"/>
                  </a:lnTo>
                  <a:lnTo>
                    <a:pt x="792" y="465"/>
                  </a:lnTo>
                  <a:lnTo>
                    <a:pt x="792" y="460"/>
                  </a:lnTo>
                  <a:lnTo>
                    <a:pt x="792" y="465"/>
                  </a:lnTo>
                  <a:lnTo>
                    <a:pt x="816" y="465"/>
                  </a:lnTo>
                  <a:lnTo>
                    <a:pt x="816" y="456"/>
                  </a:lnTo>
                  <a:lnTo>
                    <a:pt x="821" y="456"/>
                  </a:lnTo>
                  <a:lnTo>
                    <a:pt x="821" y="451"/>
                  </a:lnTo>
                  <a:lnTo>
                    <a:pt x="826" y="451"/>
                  </a:lnTo>
                  <a:lnTo>
                    <a:pt x="826" y="446"/>
                  </a:lnTo>
                  <a:lnTo>
                    <a:pt x="826" y="451"/>
                  </a:lnTo>
                  <a:lnTo>
                    <a:pt x="831" y="451"/>
                  </a:lnTo>
                  <a:lnTo>
                    <a:pt x="831" y="446"/>
                  </a:lnTo>
                  <a:lnTo>
                    <a:pt x="869" y="446"/>
                  </a:lnTo>
                  <a:lnTo>
                    <a:pt x="869" y="441"/>
                  </a:lnTo>
                  <a:lnTo>
                    <a:pt x="883" y="441"/>
                  </a:lnTo>
                  <a:lnTo>
                    <a:pt x="883" y="446"/>
                  </a:lnTo>
                  <a:lnTo>
                    <a:pt x="888" y="451"/>
                  </a:lnTo>
                  <a:lnTo>
                    <a:pt x="888" y="456"/>
                  </a:lnTo>
                  <a:lnTo>
                    <a:pt x="883" y="456"/>
                  </a:lnTo>
                  <a:lnTo>
                    <a:pt x="888" y="456"/>
                  </a:lnTo>
                  <a:lnTo>
                    <a:pt x="888" y="465"/>
                  </a:lnTo>
                  <a:lnTo>
                    <a:pt x="898" y="465"/>
                  </a:lnTo>
                  <a:lnTo>
                    <a:pt x="898" y="470"/>
                  </a:lnTo>
                  <a:lnTo>
                    <a:pt x="907" y="470"/>
                  </a:lnTo>
                  <a:lnTo>
                    <a:pt x="907" y="475"/>
                  </a:lnTo>
                  <a:lnTo>
                    <a:pt x="903" y="475"/>
                  </a:lnTo>
                  <a:lnTo>
                    <a:pt x="903" y="480"/>
                  </a:lnTo>
                  <a:lnTo>
                    <a:pt x="907" y="480"/>
                  </a:lnTo>
                  <a:lnTo>
                    <a:pt x="907" y="484"/>
                  </a:lnTo>
                  <a:lnTo>
                    <a:pt x="912" y="480"/>
                  </a:lnTo>
                  <a:lnTo>
                    <a:pt x="912" y="484"/>
                  </a:lnTo>
                  <a:lnTo>
                    <a:pt x="917" y="480"/>
                  </a:lnTo>
                  <a:lnTo>
                    <a:pt x="922" y="480"/>
                  </a:lnTo>
                  <a:lnTo>
                    <a:pt x="922" y="465"/>
                  </a:lnTo>
                  <a:lnTo>
                    <a:pt x="927" y="465"/>
                  </a:lnTo>
                  <a:lnTo>
                    <a:pt x="927" y="460"/>
                  </a:lnTo>
                  <a:lnTo>
                    <a:pt x="931" y="460"/>
                  </a:lnTo>
                  <a:lnTo>
                    <a:pt x="931" y="456"/>
                  </a:lnTo>
                  <a:lnTo>
                    <a:pt x="941" y="451"/>
                  </a:lnTo>
                  <a:lnTo>
                    <a:pt x="941" y="446"/>
                  </a:lnTo>
                  <a:lnTo>
                    <a:pt x="941" y="446"/>
                  </a:lnTo>
                  <a:lnTo>
                    <a:pt x="941" y="441"/>
                  </a:lnTo>
                  <a:lnTo>
                    <a:pt x="955" y="441"/>
                  </a:lnTo>
                  <a:lnTo>
                    <a:pt x="970" y="436"/>
                  </a:lnTo>
                  <a:lnTo>
                    <a:pt x="975" y="441"/>
                  </a:lnTo>
                  <a:lnTo>
                    <a:pt x="979" y="436"/>
                  </a:lnTo>
                  <a:lnTo>
                    <a:pt x="989" y="436"/>
                  </a:lnTo>
                  <a:lnTo>
                    <a:pt x="989" y="427"/>
                  </a:lnTo>
                  <a:lnTo>
                    <a:pt x="994" y="422"/>
                  </a:lnTo>
                  <a:lnTo>
                    <a:pt x="994" y="417"/>
                  </a:lnTo>
                  <a:lnTo>
                    <a:pt x="999" y="408"/>
                  </a:lnTo>
                  <a:lnTo>
                    <a:pt x="1003" y="417"/>
                  </a:lnTo>
                  <a:lnTo>
                    <a:pt x="1008" y="417"/>
                  </a:lnTo>
                  <a:lnTo>
                    <a:pt x="1018" y="403"/>
                  </a:lnTo>
                  <a:lnTo>
                    <a:pt x="1027" y="403"/>
                  </a:lnTo>
                  <a:lnTo>
                    <a:pt x="1027" y="398"/>
                  </a:lnTo>
                  <a:lnTo>
                    <a:pt x="1037" y="398"/>
                  </a:lnTo>
                  <a:lnTo>
                    <a:pt x="1037" y="393"/>
                  </a:lnTo>
                  <a:lnTo>
                    <a:pt x="1042" y="393"/>
                  </a:lnTo>
                  <a:lnTo>
                    <a:pt x="1042" y="388"/>
                  </a:lnTo>
                  <a:lnTo>
                    <a:pt x="1051" y="384"/>
                  </a:lnTo>
                  <a:lnTo>
                    <a:pt x="1051" y="379"/>
                  </a:lnTo>
                  <a:lnTo>
                    <a:pt x="1056" y="379"/>
                  </a:lnTo>
                  <a:lnTo>
                    <a:pt x="1061" y="374"/>
                  </a:lnTo>
                  <a:lnTo>
                    <a:pt x="1075" y="374"/>
                  </a:lnTo>
                  <a:lnTo>
                    <a:pt x="1075" y="369"/>
                  </a:lnTo>
                  <a:lnTo>
                    <a:pt x="1080" y="360"/>
                  </a:lnTo>
                  <a:lnTo>
                    <a:pt x="1085" y="360"/>
                  </a:lnTo>
                  <a:lnTo>
                    <a:pt x="1085" y="336"/>
                  </a:lnTo>
                  <a:lnTo>
                    <a:pt x="1080" y="336"/>
                  </a:lnTo>
                  <a:lnTo>
                    <a:pt x="1080" y="316"/>
                  </a:lnTo>
                  <a:lnTo>
                    <a:pt x="1090" y="307"/>
                  </a:lnTo>
                  <a:lnTo>
                    <a:pt x="1090" y="302"/>
                  </a:lnTo>
                  <a:lnTo>
                    <a:pt x="1085" y="302"/>
                  </a:lnTo>
                  <a:lnTo>
                    <a:pt x="1090" y="302"/>
                  </a:lnTo>
                  <a:lnTo>
                    <a:pt x="1085" y="302"/>
                  </a:lnTo>
                  <a:lnTo>
                    <a:pt x="1090" y="302"/>
                  </a:lnTo>
                  <a:lnTo>
                    <a:pt x="1090" y="297"/>
                  </a:lnTo>
                  <a:lnTo>
                    <a:pt x="1095" y="292"/>
                  </a:lnTo>
                  <a:lnTo>
                    <a:pt x="1095" y="278"/>
                  </a:lnTo>
                  <a:lnTo>
                    <a:pt x="1104" y="278"/>
                  </a:lnTo>
                  <a:lnTo>
                    <a:pt x="1104" y="273"/>
                  </a:lnTo>
                  <a:lnTo>
                    <a:pt x="1099" y="273"/>
                  </a:lnTo>
                  <a:lnTo>
                    <a:pt x="1099" y="254"/>
                  </a:lnTo>
                  <a:lnTo>
                    <a:pt x="1095" y="244"/>
                  </a:lnTo>
                  <a:lnTo>
                    <a:pt x="1095" y="235"/>
                  </a:lnTo>
                  <a:lnTo>
                    <a:pt x="1104" y="235"/>
                  </a:lnTo>
                  <a:lnTo>
                    <a:pt x="1104" y="230"/>
                  </a:lnTo>
                  <a:lnTo>
                    <a:pt x="1109" y="225"/>
                  </a:lnTo>
                  <a:lnTo>
                    <a:pt x="1109" y="230"/>
                  </a:lnTo>
                  <a:lnTo>
                    <a:pt x="1109" y="225"/>
                  </a:lnTo>
                  <a:lnTo>
                    <a:pt x="1119" y="225"/>
                  </a:lnTo>
                  <a:lnTo>
                    <a:pt x="1119" y="211"/>
                  </a:lnTo>
                  <a:lnTo>
                    <a:pt x="1104" y="211"/>
                  </a:lnTo>
                  <a:lnTo>
                    <a:pt x="1104" y="196"/>
                  </a:lnTo>
                  <a:lnTo>
                    <a:pt x="1109" y="192"/>
                  </a:lnTo>
                  <a:lnTo>
                    <a:pt x="1119" y="192"/>
                  </a:lnTo>
                  <a:lnTo>
                    <a:pt x="1104" y="192"/>
                  </a:lnTo>
                  <a:lnTo>
                    <a:pt x="1099" y="196"/>
                  </a:lnTo>
                  <a:lnTo>
                    <a:pt x="1099" y="206"/>
                  </a:lnTo>
                  <a:lnTo>
                    <a:pt x="1095" y="206"/>
                  </a:lnTo>
                  <a:lnTo>
                    <a:pt x="1095" y="201"/>
                  </a:lnTo>
                  <a:lnTo>
                    <a:pt x="1090" y="201"/>
                  </a:lnTo>
                  <a:lnTo>
                    <a:pt x="1090" y="206"/>
                  </a:lnTo>
                  <a:lnTo>
                    <a:pt x="1085" y="206"/>
                  </a:lnTo>
                  <a:lnTo>
                    <a:pt x="1085" y="201"/>
                  </a:lnTo>
                  <a:lnTo>
                    <a:pt x="1080" y="201"/>
                  </a:lnTo>
                  <a:lnTo>
                    <a:pt x="1080" y="196"/>
                  </a:lnTo>
                  <a:lnTo>
                    <a:pt x="1075" y="192"/>
                  </a:lnTo>
                  <a:lnTo>
                    <a:pt x="1075" y="187"/>
                  </a:lnTo>
                  <a:lnTo>
                    <a:pt x="1071" y="187"/>
                  </a:lnTo>
                  <a:lnTo>
                    <a:pt x="1071" y="177"/>
                  </a:lnTo>
                  <a:lnTo>
                    <a:pt x="1066" y="182"/>
                  </a:lnTo>
                  <a:lnTo>
                    <a:pt x="1066" y="177"/>
                  </a:lnTo>
                  <a:lnTo>
                    <a:pt x="1071" y="177"/>
                  </a:lnTo>
                  <a:lnTo>
                    <a:pt x="1066" y="177"/>
                  </a:lnTo>
                  <a:lnTo>
                    <a:pt x="1066" y="172"/>
                  </a:lnTo>
                  <a:lnTo>
                    <a:pt x="1061" y="172"/>
                  </a:lnTo>
                  <a:lnTo>
                    <a:pt x="1061" y="163"/>
                  </a:lnTo>
                  <a:lnTo>
                    <a:pt x="1061" y="168"/>
                  </a:lnTo>
                  <a:lnTo>
                    <a:pt x="1061" y="163"/>
                  </a:lnTo>
                  <a:lnTo>
                    <a:pt x="1056" y="163"/>
                  </a:lnTo>
                  <a:lnTo>
                    <a:pt x="1061" y="158"/>
                  </a:lnTo>
                  <a:lnTo>
                    <a:pt x="1056" y="158"/>
                  </a:lnTo>
                  <a:lnTo>
                    <a:pt x="1056" y="148"/>
                  </a:lnTo>
                  <a:lnTo>
                    <a:pt x="1051" y="148"/>
                  </a:lnTo>
                  <a:lnTo>
                    <a:pt x="1051" y="144"/>
                  </a:lnTo>
                  <a:lnTo>
                    <a:pt x="1032" y="144"/>
                  </a:lnTo>
                  <a:lnTo>
                    <a:pt x="1032" y="134"/>
                  </a:lnTo>
                  <a:lnTo>
                    <a:pt x="1027" y="134"/>
                  </a:lnTo>
                  <a:lnTo>
                    <a:pt x="1027" y="129"/>
                  </a:lnTo>
                  <a:lnTo>
                    <a:pt x="1018" y="129"/>
                  </a:lnTo>
                  <a:lnTo>
                    <a:pt x="1013" y="124"/>
                  </a:lnTo>
                  <a:lnTo>
                    <a:pt x="1013" y="129"/>
                  </a:lnTo>
                  <a:lnTo>
                    <a:pt x="1013" y="124"/>
                  </a:lnTo>
                  <a:lnTo>
                    <a:pt x="1008" y="124"/>
                  </a:lnTo>
                  <a:lnTo>
                    <a:pt x="1008" y="120"/>
                  </a:lnTo>
                  <a:lnTo>
                    <a:pt x="1003" y="115"/>
                  </a:lnTo>
                  <a:lnTo>
                    <a:pt x="1003" y="120"/>
                  </a:lnTo>
                  <a:lnTo>
                    <a:pt x="1003" y="115"/>
                  </a:lnTo>
                  <a:lnTo>
                    <a:pt x="999" y="120"/>
                  </a:lnTo>
                  <a:lnTo>
                    <a:pt x="999" y="115"/>
                  </a:lnTo>
                  <a:lnTo>
                    <a:pt x="994" y="115"/>
                  </a:lnTo>
                  <a:lnTo>
                    <a:pt x="994" y="120"/>
                  </a:lnTo>
                  <a:lnTo>
                    <a:pt x="989" y="120"/>
                  </a:lnTo>
                  <a:lnTo>
                    <a:pt x="989" y="124"/>
                  </a:lnTo>
                  <a:lnTo>
                    <a:pt x="989" y="120"/>
                  </a:lnTo>
                  <a:lnTo>
                    <a:pt x="984" y="115"/>
                  </a:lnTo>
                  <a:lnTo>
                    <a:pt x="984" y="110"/>
                  </a:lnTo>
                  <a:lnTo>
                    <a:pt x="979" y="110"/>
                  </a:lnTo>
                  <a:lnTo>
                    <a:pt x="979" y="100"/>
                  </a:lnTo>
                  <a:lnTo>
                    <a:pt x="975" y="100"/>
                  </a:lnTo>
                  <a:lnTo>
                    <a:pt x="979" y="100"/>
                  </a:lnTo>
                  <a:lnTo>
                    <a:pt x="979" y="96"/>
                  </a:lnTo>
                  <a:lnTo>
                    <a:pt x="975" y="91"/>
                  </a:lnTo>
                  <a:lnTo>
                    <a:pt x="979" y="91"/>
                  </a:lnTo>
                  <a:lnTo>
                    <a:pt x="979" y="86"/>
                  </a:lnTo>
                  <a:lnTo>
                    <a:pt x="975" y="86"/>
                  </a:lnTo>
                  <a:lnTo>
                    <a:pt x="975" y="91"/>
                  </a:lnTo>
                  <a:lnTo>
                    <a:pt x="970" y="91"/>
                  </a:lnTo>
                  <a:lnTo>
                    <a:pt x="970" y="86"/>
                  </a:lnTo>
                  <a:lnTo>
                    <a:pt x="965" y="86"/>
                  </a:lnTo>
                  <a:lnTo>
                    <a:pt x="960" y="81"/>
                  </a:lnTo>
                  <a:lnTo>
                    <a:pt x="960" y="86"/>
                  </a:lnTo>
                  <a:lnTo>
                    <a:pt x="941" y="86"/>
                  </a:lnTo>
                  <a:lnTo>
                    <a:pt x="941" y="96"/>
                  </a:lnTo>
                  <a:lnTo>
                    <a:pt x="941" y="96"/>
                  </a:lnTo>
                  <a:lnTo>
                    <a:pt x="941" y="91"/>
                  </a:lnTo>
                  <a:lnTo>
                    <a:pt x="931" y="86"/>
                  </a:lnTo>
                  <a:lnTo>
                    <a:pt x="931" y="91"/>
                  </a:lnTo>
                  <a:lnTo>
                    <a:pt x="927" y="91"/>
                  </a:lnTo>
                  <a:lnTo>
                    <a:pt x="927" y="86"/>
                  </a:lnTo>
                  <a:lnTo>
                    <a:pt x="917" y="86"/>
                  </a:lnTo>
                  <a:lnTo>
                    <a:pt x="917" y="81"/>
                  </a:lnTo>
                  <a:lnTo>
                    <a:pt x="907" y="81"/>
                  </a:lnTo>
                  <a:lnTo>
                    <a:pt x="907" y="76"/>
                  </a:lnTo>
                  <a:lnTo>
                    <a:pt x="898" y="76"/>
                  </a:lnTo>
                  <a:lnTo>
                    <a:pt x="898" y="67"/>
                  </a:lnTo>
                  <a:lnTo>
                    <a:pt x="888" y="67"/>
                  </a:lnTo>
                  <a:lnTo>
                    <a:pt x="888" y="76"/>
                  </a:lnTo>
                  <a:lnTo>
                    <a:pt x="883" y="81"/>
                  </a:lnTo>
                  <a:lnTo>
                    <a:pt x="888" y="81"/>
                  </a:lnTo>
                  <a:lnTo>
                    <a:pt x="893" y="76"/>
                  </a:lnTo>
                  <a:lnTo>
                    <a:pt x="893" y="86"/>
                  </a:lnTo>
                  <a:lnTo>
                    <a:pt x="888" y="81"/>
                  </a:lnTo>
                  <a:lnTo>
                    <a:pt x="888" y="86"/>
                  </a:lnTo>
                  <a:lnTo>
                    <a:pt x="879" y="86"/>
                  </a:lnTo>
                  <a:lnTo>
                    <a:pt x="874" y="91"/>
                  </a:lnTo>
                  <a:lnTo>
                    <a:pt x="874" y="96"/>
                  </a:lnTo>
                  <a:lnTo>
                    <a:pt x="869" y="96"/>
                  </a:lnTo>
                  <a:lnTo>
                    <a:pt x="869" y="91"/>
                  </a:lnTo>
                  <a:lnTo>
                    <a:pt x="874" y="91"/>
                  </a:lnTo>
                  <a:lnTo>
                    <a:pt x="874" y="86"/>
                  </a:lnTo>
                  <a:lnTo>
                    <a:pt x="869" y="86"/>
                  </a:lnTo>
                  <a:lnTo>
                    <a:pt x="869" y="81"/>
                  </a:lnTo>
                  <a:lnTo>
                    <a:pt x="859" y="81"/>
                  </a:lnTo>
                  <a:lnTo>
                    <a:pt x="869" y="76"/>
                  </a:lnTo>
                  <a:lnTo>
                    <a:pt x="859" y="76"/>
                  </a:lnTo>
                  <a:lnTo>
                    <a:pt x="859" y="62"/>
                  </a:lnTo>
                  <a:lnTo>
                    <a:pt x="859" y="62"/>
                  </a:lnTo>
                  <a:lnTo>
                    <a:pt x="859" y="76"/>
                  </a:lnTo>
                  <a:lnTo>
                    <a:pt x="859" y="67"/>
                  </a:lnTo>
                  <a:lnTo>
                    <a:pt x="850" y="67"/>
                  </a:lnTo>
                  <a:lnTo>
                    <a:pt x="850" y="76"/>
                  </a:lnTo>
                  <a:lnTo>
                    <a:pt x="845" y="81"/>
                  </a:lnTo>
                  <a:lnTo>
                    <a:pt x="845" y="67"/>
                  </a:lnTo>
                  <a:lnTo>
                    <a:pt x="840" y="62"/>
                  </a:lnTo>
                  <a:lnTo>
                    <a:pt x="840" y="57"/>
                  </a:lnTo>
                  <a:lnTo>
                    <a:pt x="831" y="57"/>
                  </a:lnTo>
                  <a:lnTo>
                    <a:pt x="831" y="62"/>
                  </a:lnTo>
                  <a:lnTo>
                    <a:pt x="826" y="62"/>
                  </a:lnTo>
                  <a:lnTo>
                    <a:pt x="826" y="57"/>
                  </a:lnTo>
                  <a:lnTo>
                    <a:pt x="821" y="62"/>
                  </a:lnTo>
                  <a:lnTo>
                    <a:pt x="821" y="52"/>
                  </a:lnTo>
                  <a:lnTo>
                    <a:pt x="816" y="52"/>
                  </a:lnTo>
                  <a:lnTo>
                    <a:pt x="811" y="48"/>
                  </a:lnTo>
                  <a:lnTo>
                    <a:pt x="807" y="48"/>
                  </a:lnTo>
                  <a:lnTo>
                    <a:pt x="807" y="52"/>
                  </a:lnTo>
                  <a:lnTo>
                    <a:pt x="811" y="52"/>
                  </a:lnTo>
                  <a:lnTo>
                    <a:pt x="807" y="57"/>
                  </a:lnTo>
                  <a:lnTo>
                    <a:pt x="807" y="52"/>
                  </a:lnTo>
                  <a:lnTo>
                    <a:pt x="802" y="52"/>
                  </a:lnTo>
                  <a:lnTo>
                    <a:pt x="802" y="43"/>
                  </a:lnTo>
                  <a:lnTo>
                    <a:pt x="797" y="38"/>
                  </a:lnTo>
                  <a:lnTo>
                    <a:pt x="797" y="48"/>
                  </a:lnTo>
                  <a:lnTo>
                    <a:pt x="787" y="48"/>
                  </a:lnTo>
                  <a:lnTo>
                    <a:pt x="787" y="38"/>
                  </a:lnTo>
                  <a:lnTo>
                    <a:pt x="778" y="38"/>
                  </a:lnTo>
                  <a:lnTo>
                    <a:pt x="778" y="33"/>
                  </a:lnTo>
                  <a:lnTo>
                    <a:pt x="773" y="33"/>
                  </a:lnTo>
                  <a:lnTo>
                    <a:pt x="773" y="28"/>
                  </a:lnTo>
                  <a:lnTo>
                    <a:pt x="768" y="28"/>
                  </a:lnTo>
                  <a:lnTo>
                    <a:pt x="768" y="24"/>
                  </a:lnTo>
                  <a:lnTo>
                    <a:pt x="763" y="28"/>
                  </a:lnTo>
                  <a:lnTo>
                    <a:pt x="763" y="24"/>
                  </a:lnTo>
                  <a:lnTo>
                    <a:pt x="768" y="24"/>
                  </a:lnTo>
                  <a:lnTo>
                    <a:pt x="763" y="24"/>
                  </a:lnTo>
                  <a:lnTo>
                    <a:pt x="763" y="14"/>
                  </a:lnTo>
                  <a:lnTo>
                    <a:pt x="759" y="14"/>
                  </a:lnTo>
                  <a:lnTo>
                    <a:pt x="759" y="9"/>
                  </a:lnTo>
                  <a:lnTo>
                    <a:pt x="763" y="9"/>
                  </a:lnTo>
                  <a:lnTo>
                    <a:pt x="763" y="4"/>
                  </a:lnTo>
                  <a:lnTo>
                    <a:pt x="759" y="0"/>
                  </a:lnTo>
                  <a:lnTo>
                    <a:pt x="749" y="0"/>
                  </a:lnTo>
                  <a:lnTo>
                    <a:pt x="749" y="4"/>
                  </a:lnTo>
                  <a:lnTo>
                    <a:pt x="739" y="4"/>
                  </a:lnTo>
                  <a:lnTo>
                    <a:pt x="739" y="14"/>
                  </a:lnTo>
                  <a:lnTo>
                    <a:pt x="715" y="14"/>
                  </a:lnTo>
                  <a:lnTo>
                    <a:pt x="715" y="24"/>
                  </a:lnTo>
                  <a:lnTo>
                    <a:pt x="711" y="24"/>
                  </a:lnTo>
                  <a:lnTo>
                    <a:pt x="711" y="14"/>
                  </a:lnTo>
                  <a:lnTo>
                    <a:pt x="701" y="14"/>
                  </a:lnTo>
                  <a:lnTo>
                    <a:pt x="691" y="19"/>
                  </a:lnTo>
                  <a:lnTo>
                    <a:pt x="687" y="19"/>
                  </a:lnTo>
                  <a:lnTo>
                    <a:pt x="682" y="14"/>
                  </a:lnTo>
                  <a:lnTo>
                    <a:pt x="687" y="14"/>
                  </a:lnTo>
                  <a:lnTo>
                    <a:pt x="687" y="9"/>
                  </a:lnTo>
                  <a:lnTo>
                    <a:pt x="672" y="9"/>
                  </a:lnTo>
                  <a:lnTo>
                    <a:pt x="672" y="14"/>
                  </a:lnTo>
                  <a:lnTo>
                    <a:pt x="677" y="14"/>
                  </a:lnTo>
                  <a:lnTo>
                    <a:pt x="677" y="19"/>
                  </a:lnTo>
                  <a:lnTo>
                    <a:pt x="663" y="19"/>
                  </a:lnTo>
                  <a:lnTo>
                    <a:pt x="658" y="24"/>
                  </a:lnTo>
                  <a:lnTo>
                    <a:pt x="663" y="24"/>
                  </a:lnTo>
                  <a:lnTo>
                    <a:pt x="663" y="33"/>
                  </a:lnTo>
                  <a:lnTo>
                    <a:pt x="658" y="33"/>
                  </a:lnTo>
                  <a:lnTo>
                    <a:pt x="653" y="38"/>
                  </a:lnTo>
                  <a:lnTo>
                    <a:pt x="653" y="43"/>
                  </a:lnTo>
                  <a:lnTo>
                    <a:pt x="648" y="43"/>
                  </a:lnTo>
                  <a:lnTo>
                    <a:pt x="643" y="48"/>
                  </a:lnTo>
                  <a:lnTo>
                    <a:pt x="643" y="52"/>
                  </a:lnTo>
                  <a:lnTo>
                    <a:pt x="629" y="38"/>
                  </a:lnTo>
                  <a:lnTo>
                    <a:pt x="629" y="33"/>
                  </a:lnTo>
                  <a:lnTo>
                    <a:pt x="619" y="33"/>
                  </a:lnTo>
                  <a:lnTo>
                    <a:pt x="619" y="38"/>
                  </a:lnTo>
                  <a:lnTo>
                    <a:pt x="615" y="38"/>
                  </a:lnTo>
                  <a:lnTo>
                    <a:pt x="615" y="43"/>
                  </a:lnTo>
                  <a:lnTo>
                    <a:pt x="610" y="43"/>
                  </a:lnTo>
                  <a:lnTo>
                    <a:pt x="610" y="48"/>
                  </a:lnTo>
                  <a:lnTo>
                    <a:pt x="600" y="48"/>
                  </a:lnTo>
                  <a:lnTo>
                    <a:pt x="600" y="52"/>
                  </a:lnTo>
                  <a:lnTo>
                    <a:pt x="595" y="52"/>
                  </a:lnTo>
                  <a:lnTo>
                    <a:pt x="595" y="62"/>
                  </a:lnTo>
                  <a:lnTo>
                    <a:pt x="591" y="57"/>
                  </a:lnTo>
                  <a:lnTo>
                    <a:pt x="591" y="48"/>
                  </a:lnTo>
                  <a:lnTo>
                    <a:pt x="586" y="48"/>
                  </a:lnTo>
                  <a:lnTo>
                    <a:pt x="586" y="52"/>
                  </a:lnTo>
                  <a:lnTo>
                    <a:pt x="581" y="48"/>
                  </a:lnTo>
                  <a:lnTo>
                    <a:pt x="557" y="48"/>
                  </a:lnTo>
                  <a:lnTo>
                    <a:pt x="552" y="43"/>
                  </a:lnTo>
                  <a:lnTo>
                    <a:pt x="547" y="43"/>
                  </a:lnTo>
                  <a:lnTo>
                    <a:pt x="547" y="33"/>
                  </a:lnTo>
                  <a:lnTo>
                    <a:pt x="543" y="33"/>
                  </a:lnTo>
                  <a:lnTo>
                    <a:pt x="543" y="57"/>
                  </a:lnTo>
                  <a:lnTo>
                    <a:pt x="538" y="52"/>
                  </a:lnTo>
                  <a:lnTo>
                    <a:pt x="538" y="48"/>
                  </a:lnTo>
                  <a:lnTo>
                    <a:pt x="533" y="48"/>
                  </a:lnTo>
                  <a:lnTo>
                    <a:pt x="533" y="43"/>
                  </a:lnTo>
                  <a:lnTo>
                    <a:pt x="523" y="43"/>
                  </a:lnTo>
                  <a:lnTo>
                    <a:pt x="523" y="48"/>
                  </a:lnTo>
                  <a:lnTo>
                    <a:pt x="519" y="48"/>
                  </a:lnTo>
                  <a:lnTo>
                    <a:pt x="519" y="52"/>
                  </a:lnTo>
                  <a:lnTo>
                    <a:pt x="519" y="52"/>
                  </a:lnTo>
                  <a:lnTo>
                    <a:pt x="519" y="48"/>
                  </a:lnTo>
                  <a:lnTo>
                    <a:pt x="504" y="48"/>
                  </a:lnTo>
                  <a:lnTo>
                    <a:pt x="504" y="52"/>
                  </a:lnTo>
                  <a:lnTo>
                    <a:pt x="495" y="52"/>
                  </a:lnTo>
                  <a:lnTo>
                    <a:pt x="495" y="62"/>
                  </a:lnTo>
                  <a:lnTo>
                    <a:pt x="490" y="62"/>
                  </a:lnTo>
                  <a:lnTo>
                    <a:pt x="485" y="57"/>
                  </a:lnTo>
                  <a:lnTo>
                    <a:pt x="480" y="62"/>
                  </a:lnTo>
                  <a:lnTo>
                    <a:pt x="475" y="62"/>
                  </a:lnTo>
                  <a:lnTo>
                    <a:pt x="475" y="67"/>
                  </a:lnTo>
                  <a:lnTo>
                    <a:pt x="471" y="67"/>
                  </a:lnTo>
                  <a:lnTo>
                    <a:pt x="471" y="86"/>
                  </a:lnTo>
                  <a:lnTo>
                    <a:pt x="456" y="86"/>
                  </a:lnTo>
                  <a:lnTo>
                    <a:pt x="456" y="91"/>
                  </a:lnTo>
                  <a:lnTo>
                    <a:pt x="451" y="91"/>
                  </a:lnTo>
                  <a:lnTo>
                    <a:pt x="447" y="96"/>
                  </a:lnTo>
                  <a:lnTo>
                    <a:pt x="432" y="96"/>
                  </a:lnTo>
                  <a:lnTo>
                    <a:pt x="432" y="105"/>
                  </a:lnTo>
                  <a:lnTo>
                    <a:pt x="442" y="105"/>
                  </a:lnTo>
                  <a:lnTo>
                    <a:pt x="442" y="110"/>
                  </a:lnTo>
                  <a:lnTo>
                    <a:pt x="451" y="120"/>
                  </a:lnTo>
                  <a:lnTo>
                    <a:pt x="451" y="134"/>
                  </a:lnTo>
                  <a:lnTo>
                    <a:pt x="447" y="134"/>
                  </a:lnTo>
                  <a:lnTo>
                    <a:pt x="447" y="129"/>
                  </a:lnTo>
                  <a:lnTo>
                    <a:pt x="442" y="134"/>
                  </a:lnTo>
                  <a:lnTo>
                    <a:pt x="442" y="144"/>
                  </a:lnTo>
                  <a:lnTo>
                    <a:pt x="451" y="144"/>
                  </a:lnTo>
                  <a:lnTo>
                    <a:pt x="451" y="148"/>
                  </a:lnTo>
                  <a:lnTo>
                    <a:pt x="456" y="148"/>
                  </a:lnTo>
                  <a:lnTo>
                    <a:pt x="432" y="148"/>
                  </a:lnTo>
                  <a:lnTo>
                    <a:pt x="432" y="158"/>
                  </a:lnTo>
                  <a:lnTo>
                    <a:pt x="432" y="148"/>
                  </a:lnTo>
                  <a:lnTo>
                    <a:pt x="418" y="148"/>
                  </a:lnTo>
                  <a:lnTo>
                    <a:pt x="418" y="144"/>
                  </a:lnTo>
                  <a:lnTo>
                    <a:pt x="418" y="148"/>
                  </a:lnTo>
                  <a:lnTo>
                    <a:pt x="413" y="148"/>
                  </a:lnTo>
                  <a:lnTo>
                    <a:pt x="413" y="163"/>
                  </a:lnTo>
                  <a:lnTo>
                    <a:pt x="408" y="158"/>
                  </a:lnTo>
                  <a:lnTo>
                    <a:pt x="399" y="158"/>
                  </a:lnTo>
                  <a:lnTo>
                    <a:pt x="394" y="163"/>
                  </a:lnTo>
                  <a:lnTo>
                    <a:pt x="394" y="177"/>
                  </a:lnTo>
                  <a:lnTo>
                    <a:pt x="389" y="177"/>
                  </a:lnTo>
                  <a:lnTo>
                    <a:pt x="389" y="182"/>
                  </a:lnTo>
                  <a:lnTo>
                    <a:pt x="379" y="182"/>
                  </a:lnTo>
                  <a:lnTo>
                    <a:pt x="379" y="187"/>
                  </a:lnTo>
                  <a:lnTo>
                    <a:pt x="374" y="187"/>
                  </a:lnTo>
                  <a:lnTo>
                    <a:pt x="374" y="192"/>
                  </a:lnTo>
                  <a:lnTo>
                    <a:pt x="370" y="192"/>
                  </a:lnTo>
                  <a:lnTo>
                    <a:pt x="370" y="196"/>
                  </a:lnTo>
                  <a:lnTo>
                    <a:pt x="365" y="196"/>
                  </a:lnTo>
                  <a:lnTo>
                    <a:pt x="365" y="211"/>
                  </a:lnTo>
                  <a:lnTo>
                    <a:pt x="360" y="211"/>
                  </a:lnTo>
                  <a:lnTo>
                    <a:pt x="360" y="216"/>
                  </a:lnTo>
                  <a:lnTo>
                    <a:pt x="365" y="216"/>
                  </a:lnTo>
                  <a:lnTo>
                    <a:pt x="365" y="220"/>
                  </a:lnTo>
                  <a:lnTo>
                    <a:pt x="360" y="220"/>
                  </a:lnTo>
                  <a:lnTo>
                    <a:pt x="350" y="225"/>
                  </a:lnTo>
                  <a:lnTo>
                    <a:pt x="350" y="220"/>
                  </a:lnTo>
                  <a:lnTo>
                    <a:pt x="350" y="206"/>
                  </a:lnTo>
                  <a:lnTo>
                    <a:pt x="341" y="206"/>
                  </a:lnTo>
                  <a:lnTo>
                    <a:pt x="341" y="201"/>
                  </a:lnTo>
                  <a:lnTo>
                    <a:pt x="331" y="201"/>
                  </a:lnTo>
                  <a:lnTo>
                    <a:pt x="331" y="196"/>
                  </a:lnTo>
                  <a:lnTo>
                    <a:pt x="322" y="196"/>
                  </a:lnTo>
                  <a:lnTo>
                    <a:pt x="322" y="201"/>
                  </a:lnTo>
                  <a:lnTo>
                    <a:pt x="317" y="201"/>
                  </a:lnTo>
                  <a:lnTo>
                    <a:pt x="317" y="196"/>
                  </a:lnTo>
                  <a:lnTo>
                    <a:pt x="312" y="196"/>
                  </a:lnTo>
                  <a:lnTo>
                    <a:pt x="312" y="187"/>
                  </a:lnTo>
                  <a:lnTo>
                    <a:pt x="307" y="192"/>
                  </a:lnTo>
                  <a:lnTo>
                    <a:pt x="298" y="192"/>
                  </a:lnTo>
                  <a:lnTo>
                    <a:pt x="293" y="196"/>
                  </a:lnTo>
                  <a:lnTo>
                    <a:pt x="288" y="196"/>
                  </a:lnTo>
                  <a:lnTo>
                    <a:pt x="288" y="201"/>
                  </a:lnTo>
                  <a:lnTo>
                    <a:pt x="283" y="201"/>
                  </a:lnTo>
                  <a:lnTo>
                    <a:pt x="283" y="211"/>
                  </a:lnTo>
                  <a:lnTo>
                    <a:pt x="278" y="211"/>
                  </a:lnTo>
                  <a:lnTo>
                    <a:pt x="278" y="216"/>
                  </a:lnTo>
                  <a:lnTo>
                    <a:pt x="269" y="211"/>
                  </a:lnTo>
                  <a:lnTo>
                    <a:pt x="264" y="211"/>
                  </a:lnTo>
                  <a:lnTo>
                    <a:pt x="264" y="206"/>
                  </a:lnTo>
                  <a:lnTo>
                    <a:pt x="259" y="206"/>
                  </a:lnTo>
                  <a:lnTo>
                    <a:pt x="259" y="211"/>
                  </a:lnTo>
                  <a:lnTo>
                    <a:pt x="250" y="211"/>
                  </a:lnTo>
                  <a:lnTo>
                    <a:pt x="250" y="216"/>
                  </a:lnTo>
                  <a:lnTo>
                    <a:pt x="235" y="216"/>
                  </a:lnTo>
                  <a:lnTo>
                    <a:pt x="230" y="220"/>
                  </a:lnTo>
                  <a:lnTo>
                    <a:pt x="221" y="220"/>
                  </a:lnTo>
                  <a:lnTo>
                    <a:pt x="221" y="225"/>
                  </a:lnTo>
                  <a:lnTo>
                    <a:pt x="216" y="225"/>
                  </a:lnTo>
                  <a:lnTo>
                    <a:pt x="216" y="230"/>
                  </a:lnTo>
                  <a:lnTo>
                    <a:pt x="211" y="230"/>
                  </a:lnTo>
                  <a:lnTo>
                    <a:pt x="211" y="235"/>
                  </a:lnTo>
                  <a:lnTo>
                    <a:pt x="197" y="235"/>
                  </a:lnTo>
                  <a:lnTo>
                    <a:pt x="197" y="240"/>
                  </a:lnTo>
                  <a:lnTo>
                    <a:pt x="192" y="240"/>
                  </a:lnTo>
                  <a:lnTo>
                    <a:pt x="192" y="244"/>
                  </a:lnTo>
                  <a:lnTo>
                    <a:pt x="197" y="254"/>
                  </a:lnTo>
                  <a:lnTo>
                    <a:pt x="192" y="254"/>
                  </a:lnTo>
                  <a:lnTo>
                    <a:pt x="182" y="259"/>
                  </a:lnTo>
                  <a:lnTo>
                    <a:pt x="178" y="259"/>
                  </a:lnTo>
                  <a:lnTo>
                    <a:pt x="178" y="264"/>
                  </a:lnTo>
                  <a:lnTo>
                    <a:pt x="173" y="264"/>
                  </a:lnTo>
                  <a:lnTo>
                    <a:pt x="173" y="268"/>
                  </a:lnTo>
                  <a:lnTo>
                    <a:pt x="163" y="268"/>
                  </a:lnTo>
                  <a:lnTo>
                    <a:pt x="168" y="268"/>
                  </a:lnTo>
                  <a:lnTo>
                    <a:pt x="163" y="273"/>
                  </a:lnTo>
                  <a:lnTo>
                    <a:pt x="163" y="278"/>
                  </a:lnTo>
                  <a:lnTo>
                    <a:pt x="158" y="278"/>
                  </a:lnTo>
                  <a:lnTo>
                    <a:pt x="158" y="292"/>
                  </a:lnTo>
                  <a:lnTo>
                    <a:pt x="154" y="292"/>
                  </a:lnTo>
                  <a:lnTo>
                    <a:pt x="154" y="297"/>
                  </a:lnTo>
                  <a:lnTo>
                    <a:pt x="144" y="297"/>
                  </a:lnTo>
                  <a:lnTo>
                    <a:pt x="144" y="302"/>
                  </a:lnTo>
                  <a:lnTo>
                    <a:pt x="134" y="336"/>
                  </a:lnTo>
                  <a:lnTo>
                    <a:pt x="125" y="336"/>
                  </a:lnTo>
                  <a:lnTo>
                    <a:pt x="120" y="345"/>
                  </a:lnTo>
                  <a:lnTo>
                    <a:pt x="115" y="345"/>
                  </a:lnTo>
                  <a:lnTo>
                    <a:pt x="120" y="355"/>
                  </a:lnTo>
                  <a:lnTo>
                    <a:pt x="125" y="360"/>
                  </a:lnTo>
                  <a:lnTo>
                    <a:pt x="115" y="388"/>
                  </a:lnTo>
                  <a:lnTo>
                    <a:pt x="110" y="398"/>
                  </a:lnTo>
                  <a:lnTo>
                    <a:pt x="115" y="398"/>
                  </a:lnTo>
                  <a:lnTo>
                    <a:pt x="101" y="427"/>
                  </a:lnTo>
                  <a:lnTo>
                    <a:pt x="120" y="432"/>
                  </a:lnTo>
                  <a:lnTo>
                    <a:pt x="77" y="513"/>
                  </a:lnTo>
                  <a:lnTo>
                    <a:pt x="62" y="537"/>
                  </a:lnTo>
                  <a:lnTo>
                    <a:pt x="58" y="547"/>
                  </a:lnTo>
                  <a:lnTo>
                    <a:pt x="58" y="552"/>
                  </a:lnTo>
                  <a:lnTo>
                    <a:pt x="19" y="619"/>
                  </a:lnTo>
                  <a:lnTo>
                    <a:pt x="0" y="657"/>
                  </a:lnTo>
                  <a:lnTo>
                    <a:pt x="0" y="676"/>
                  </a:lnTo>
                  <a:lnTo>
                    <a:pt x="5" y="676"/>
                  </a:lnTo>
                  <a:lnTo>
                    <a:pt x="5" y="676"/>
                  </a:lnTo>
                  <a:lnTo>
                    <a:pt x="10" y="676"/>
                  </a:lnTo>
                  <a:lnTo>
                    <a:pt x="10" y="691"/>
                  </a:lnTo>
                  <a:lnTo>
                    <a:pt x="14" y="691"/>
                  </a:lnTo>
                  <a:lnTo>
                    <a:pt x="14" y="696"/>
                  </a:lnTo>
                  <a:lnTo>
                    <a:pt x="34" y="696"/>
                  </a:lnTo>
                  <a:lnTo>
                    <a:pt x="34" y="705"/>
                  </a:lnTo>
                  <a:lnTo>
                    <a:pt x="43" y="705"/>
                  </a:lnTo>
                  <a:lnTo>
                    <a:pt x="43" y="710"/>
                  </a:lnTo>
                  <a:lnTo>
                    <a:pt x="48" y="710"/>
                  </a:lnTo>
                  <a:lnTo>
                    <a:pt x="48" y="715"/>
                  </a:lnTo>
                  <a:lnTo>
                    <a:pt x="53" y="715"/>
                  </a:lnTo>
                  <a:lnTo>
                    <a:pt x="53" y="720"/>
                  </a:lnTo>
                  <a:lnTo>
                    <a:pt x="62" y="720"/>
                  </a:lnTo>
                  <a:lnTo>
                    <a:pt x="62" y="715"/>
                  </a:lnTo>
                  <a:lnTo>
                    <a:pt x="67" y="720"/>
                  </a:lnTo>
                  <a:lnTo>
                    <a:pt x="67" y="724"/>
                  </a:lnTo>
                  <a:lnTo>
                    <a:pt x="62" y="724"/>
                  </a:lnTo>
                  <a:lnTo>
                    <a:pt x="62" y="729"/>
                  </a:lnTo>
                  <a:lnTo>
                    <a:pt x="67" y="729"/>
                  </a:lnTo>
                  <a:lnTo>
                    <a:pt x="67" y="734"/>
                  </a:lnTo>
                  <a:lnTo>
                    <a:pt x="72" y="734"/>
                  </a:lnTo>
                  <a:lnTo>
                    <a:pt x="77" y="739"/>
                  </a:lnTo>
                  <a:lnTo>
                    <a:pt x="91" y="739"/>
                  </a:lnTo>
                  <a:lnTo>
                    <a:pt x="91" y="763"/>
                  </a:lnTo>
                  <a:lnTo>
                    <a:pt x="101" y="763"/>
                  </a:lnTo>
                  <a:lnTo>
                    <a:pt x="101" y="768"/>
                  </a:lnTo>
                  <a:lnTo>
                    <a:pt x="101" y="772"/>
                  </a:lnTo>
                  <a:lnTo>
                    <a:pt x="110" y="772"/>
                  </a:lnTo>
                  <a:lnTo>
                    <a:pt x="110" y="787"/>
                  </a:lnTo>
                  <a:lnTo>
                    <a:pt x="115" y="787"/>
                  </a:lnTo>
                  <a:lnTo>
                    <a:pt x="115" y="792"/>
                  </a:lnTo>
                  <a:lnTo>
                    <a:pt x="125" y="792"/>
                  </a:lnTo>
                  <a:lnTo>
                    <a:pt x="125" y="801"/>
                  </a:lnTo>
                  <a:lnTo>
                    <a:pt x="130" y="806"/>
                  </a:lnTo>
                  <a:lnTo>
                    <a:pt x="139" y="806"/>
                  </a:lnTo>
                  <a:lnTo>
                    <a:pt x="139" y="820"/>
                  </a:lnTo>
                  <a:lnTo>
                    <a:pt x="144" y="820"/>
                  </a:lnTo>
                  <a:lnTo>
                    <a:pt x="576" y="748"/>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 name="Freeform 10"/>
            <p:cNvSpPr>
              <a:spLocks/>
            </p:cNvSpPr>
            <p:nvPr/>
          </p:nvSpPr>
          <p:spPr bwMode="auto">
            <a:xfrm>
              <a:off x="2049" y="552"/>
              <a:ext cx="2032" cy="1301"/>
            </a:xfrm>
            <a:custGeom>
              <a:avLst/>
              <a:gdLst>
                <a:gd name="T0" fmla="*/ 19 w 1992"/>
                <a:gd name="T1" fmla="*/ 595 h 1060"/>
                <a:gd name="T2" fmla="*/ 58 w 1992"/>
                <a:gd name="T3" fmla="*/ 614 h 1060"/>
                <a:gd name="T4" fmla="*/ 82 w 1992"/>
                <a:gd name="T5" fmla="*/ 643 h 1060"/>
                <a:gd name="T6" fmla="*/ 96 w 1992"/>
                <a:gd name="T7" fmla="*/ 671 h 1060"/>
                <a:gd name="T8" fmla="*/ 106 w 1992"/>
                <a:gd name="T9" fmla="*/ 700 h 1060"/>
                <a:gd name="T10" fmla="*/ 130 w 1992"/>
                <a:gd name="T11" fmla="*/ 729 h 1060"/>
                <a:gd name="T12" fmla="*/ 130 w 1992"/>
                <a:gd name="T13" fmla="*/ 739 h 1060"/>
                <a:gd name="T14" fmla="*/ 139 w 1992"/>
                <a:gd name="T15" fmla="*/ 763 h 1060"/>
                <a:gd name="T16" fmla="*/ 158 w 1992"/>
                <a:gd name="T17" fmla="*/ 806 h 1060"/>
                <a:gd name="T18" fmla="*/ 178 w 1992"/>
                <a:gd name="T19" fmla="*/ 844 h 1060"/>
                <a:gd name="T20" fmla="*/ 182 w 1992"/>
                <a:gd name="T21" fmla="*/ 883 h 1060"/>
                <a:gd name="T22" fmla="*/ 149 w 1992"/>
                <a:gd name="T23" fmla="*/ 945 h 1060"/>
                <a:gd name="T24" fmla="*/ 134 w 1992"/>
                <a:gd name="T25" fmla="*/ 1017 h 1060"/>
                <a:gd name="T26" fmla="*/ 158 w 1992"/>
                <a:gd name="T27" fmla="*/ 1051 h 1060"/>
                <a:gd name="T28" fmla="*/ 197 w 1992"/>
                <a:gd name="T29" fmla="*/ 1036 h 1060"/>
                <a:gd name="T30" fmla="*/ 259 w 1992"/>
                <a:gd name="T31" fmla="*/ 1046 h 1060"/>
                <a:gd name="T32" fmla="*/ 350 w 1992"/>
                <a:gd name="T33" fmla="*/ 1051 h 1060"/>
                <a:gd name="T34" fmla="*/ 394 w 1992"/>
                <a:gd name="T35" fmla="*/ 1003 h 1060"/>
                <a:gd name="T36" fmla="*/ 442 w 1992"/>
                <a:gd name="T37" fmla="*/ 974 h 1060"/>
                <a:gd name="T38" fmla="*/ 461 w 1992"/>
                <a:gd name="T39" fmla="*/ 945 h 1060"/>
                <a:gd name="T40" fmla="*/ 494 w 1992"/>
                <a:gd name="T41" fmla="*/ 911 h 1060"/>
                <a:gd name="T42" fmla="*/ 528 w 1992"/>
                <a:gd name="T43" fmla="*/ 897 h 1060"/>
                <a:gd name="T44" fmla="*/ 557 w 1992"/>
                <a:gd name="T45" fmla="*/ 868 h 1060"/>
                <a:gd name="T46" fmla="*/ 567 w 1992"/>
                <a:gd name="T47" fmla="*/ 820 h 1060"/>
                <a:gd name="T48" fmla="*/ 586 w 1992"/>
                <a:gd name="T49" fmla="*/ 782 h 1060"/>
                <a:gd name="T50" fmla="*/ 600 w 1992"/>
                <a:gd name="T51" fmla="*/ 734 h 1060"/>
                <a:gd name="T52" fmla="*/ 624 w 1992"/>
                <a:gd name="T53" fmla="*/ 695 h 1060"/>
                <a:gd name="T54" fmla="*/ 643 w 1992"/>
                <a:gd name="T55" fmla="*/ 695 h 1060"/>
                <a:gd name="T56" fmla="*/ 687 w 1992"/>
                <a:gd name="T57" fmla="*/ 686 h 1060"/>
                <a:gd name="T58" fmla="*/ 759 w 1992"/>
                <a:gd name="T59" fmla="*/ 710 h 1060"/>
                <a:gd name="T60" fmla="*/ 787 w 1992"/>
                <a:gd name="T61" fmla="*/ 734 h 1060"/>
                <a:gd name="T62" fmla="*/ 826 w 1992"/>
                <a:gd name="T63" fmla="*/ 763 h 1060"/>
                <a:gd name="T64" fmla="*/ 874 w 1992"/>
                <a:gd name="T65" fmla="*/ 763 h 1060"/>
                <a:gd name="T66" fmla="*/ 927 w 1992"/>
                <a:gd name="T67" fmla="*/ 791 h 1060"/>
                <a:gd name="T68" fmla="*/ 1003 w 1992"/>
                <a:gd name="T69" fmla="*/ 811 h 1060"/>
                <a:gd name="T70" fmla="*/ 1066 w 1992"/>
                <a:gd name="T71" fmla="*/ 796 h 1060"/>
                <a:gd name="T72" fmla="*/ 1128 w 1992"/>
                <a:gd name="T73" fmla="*/ 791 h 1060"/>
                <a:gd name="T74" fmla="*/ 1186 w 1992"/>
                <a:gd name="T75" fmla="*/ 715 h 1060"/>
                <a:gd name="T76" fmla="*/ 1229 w 1992"/>
                <a:gd name="T77" fmla="*/ 595 h 1060"/>
                <a:gd name="T78" fmla="*/ 1349 w 1992"/>
                <a:gd name="T79" fmla="*/ 542 h 1060"/>
                <a:gd name="T80" fmla="*/ 1436 w 1992"/>
                <a:gd name="T81" fmla="*/ 465 h 1060"/>
                <a:gd name="T82" fmla="*/ 1455 w 1992"/>
                <a:gd name="T83" fmla="*/ 408 h 1060"/>
                <a:gd name="T84" fmla="*/ 1464 w 1992"/>
                <a:gd name="T85" fmla="*/ 364 h 1060"/>
                <a:gd name="T86" fmla="*/ 1479 w 1992"/>
                <a:gd name="T87" fmla="*/ 326 h 1060"/>
                <a:gd name="T88" fmla="*/ 1503 w 1992"/>
                <a:gd name="T89" fmla="*/ 302 h 1060"/>
                <a:gd name="T90" fmla="*/ 1517 w 1992"/>
                <a:gd name="T91" fmla="*/ 297 h 1060"/>
                <a:gd name="T92" fmla="*/ 1541 w 1992"/>
                <a:gd name="T93" fmla="*/ 283 h 1060"/>
                <a:gd name="T94" fmla="*/ 1570 w 1992"/>
                <a:gd name="T95" fmla="*/ 268 h 1060"/>
                <a:gd name="T96" fmla="*/ 1604 w 1992"/>
                <a:gd name="T97" fmla="*/ 240 h 1060"/>
                <a:gd name="T98" fmla="*/ 1628 w 1992"/>
                <a:gd name="T99" fmla="*/ 225 h 1060"/>
                <a:gd name="T100" fmla="*/ 1652 w 1992"/>
                <a:gd name="T101" fmla="*/ 206 h 1060"/>
                <a:gd name="T102" fmla="*/ 1685 w 1992"/>
                <a:gd name="T103" fmla="*/ 168 h 1060"/>
                <a:gd name="T104" fmla="*/ 1724 w 1992"/>
                <a:gd name="T105" fmla="*/ 129 h 1060"/>
                <a:gd name="T106" fmla="*/ 1757 w 1992"/>
                <a:gd name="T107" fmla="*/ 100 h 1060"/>
                <a:gd name="T108" fmla="*/ 1791 w 1992"/>
                <a:gd name="T109" fmla="*/ 86 h 1060"/>
                <a:gd name="T110" fmla="*/ 1877 w 1992"/>
                <a:gd name="T111" fmla="*/ 72 h 1060"/>
                <a:gd name="T112" fmla="*/ 1901 w 1992"/>
                <a:gd name="T113" fmla="*/ 52 h 1060"/>
                <a:gd name="T114" fmla="*/ 1964 w 1992"/>
                <a:gd name="T115" fmla="*/ 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92" h="1060">
                  <a:moveTo>
                    <a:pt x="0" y="571"/>
                  </a:moveTo>
                  <a:lnTo>
                    <a:pt x="5" y="580"/>
                  </a:lnTo>
                  <a:lnTo>
                    <a:pt x="10" y="580"/>
                  </a:lnTo>
                  <a:lnTo>
                    <a:pt x="14" y="585"/>
                  </a:lnTo>
                  <a:lnTo>
                    <a:pt x="14" y="595"/>
                  </a:lnTo>
                  <a:lnTo>
                    <a:pt x="19" y="595"/>
                  </a:lnTo>
                  <a:lnTo>
                    <a:pt x="19" y="595"/>
                  </a:lnTo>
                  <a:lnTo>
                    <a:pt x="29" y="595"/>
                  </a:lnTo>
                  <a:lnTo>
                    <a:pt x="34" y="604"/>
                  </a:lnTo>
                  <a:lnTo>
                    <a:pt x="38" y="604"/>
                  </a:lnTo>
                  <a:lnTo>
                    <a:pt x="43" y="609"/>
                  </a:lnTo>
                  <a:lnTo>
                    <a:pt x="48" y="609"/>
                  </a:lnTo>
                  <a:lnTo>
                    <a:pt x="53" y="614"/>
                  </a:lnTo>
                  <a:lnTo>
                    <a:pt x="58" y="614"/>
                  </a:lnTo>
                  <a:lnTo>
                    <a:pt x="58" y="619"/>
                  </a:lnTo>
                  <a:lnTo>
                    <a:pt x="67" y="624"/>
                  </a:lnTo>
                  <a:lnTo>
                    <a:pt x="67" y="628"/>
                  </a:lnTo>
                  <a:lnTo>
                    <a:pt x="72" y="628"/>
                  </a:lnTo>
                  <a:lnTo>
                    <a:pt x="77" y="633"/>
                  </a:lnTo>
                  <a:lnTo>
                    <a:pt x="82" y="633"/>
                  </a:lnTo>
                  <a:lnTo>
                    <a:pt x="82" y="643"/>
                  </a:lnTo>
                  <a:lnTo>
                    <a:pt x="86" y="643"/>
                  </a:lnTo>
                  <a:lnTo>
                    <a:pt x="91" y="652"/>
                  </a:lnTo>
                  <a:lnTo>
                    <a:pt x="91" y="657"/>
                  </a:lnTo>
                  <a:lnTo>
                    <a:pt x="96" y="657"/>
                  </a:lnTo>
                  <a:lnTo>
                    <a:pt x="96" y="667"/>
                  </a:lnTo>
                  <a:lnTo>
                    <a:pt x="91" y="667"/>
                  </a:lnTo>
                  <a:lnTo>
                    <a:pt x="96" y="671"/>
                  </a:lnTo>
                  <a:lnTo>
                    <a:pt x="101" y="671"/>
                  </a:lnTo>
                  <a:lnTo>
                    <a:pt x="106" y="676"/>
                  </a:lnTo>
                  <a:lnTo>
                    <a:pt x="101" y="686"/>
                  </a:lnTo>
                  <a:lnTo>
                    <a:pt x="106" y="686"/>
                  </a:lnTo>
                  <a:lnTo>
                    <a:pt x="110" y="691"/>
                  </a:lnTo>
                  <a:lnTo>
                    <a:pt x="106" y="695"/>
                  </a:lnTo>
                  <a:lnTo>
                    <a:pt x="106" y="700"/>
                  </a:lnTo>
                  <a:lnTo>
                    <a:pt x="115" y="700"/>
                  </a:lnTo>
                  <a:lnTo>
                    <a:pt x="110" y="705"/>
                  </a:lnTo>
                  <a:lnTo>
                    <a:pt x="115" y="715"/>
                  </a:lnTo>
                  <a:lnTo>
                    <a:pt x="125" y="715"/>
                  </a:lnTo>
                  <a:lnTo>
                    <a:pt x="125" y="719"/>
                  </a:lnTo>
                  <a:lnTo>
                    <a:pt x="130" y="719"/>
                  </a:lnTo>
                  <a:lnTo>
                    <a:pt x="130" y="729"/>
                  </a:lnTo>
                  <a:lnTo>
                    <a:pt x="134" y="729"/>
                  </a:lnTo>
                  <a:lnTo>
                    <a:pt x="139" y="724"/>
                  </a:lnTo>
                  <a:lnTo>
                    <a:pt x="139" y="729"/>
                  </a:lnTo>
                  <a:lnTo>
                    <a:pt x="134" y="729"/>
                  </a:lnTo>
                  <a:lnTo>
                    <a:pt x="130" y="734"/>
                  </a:lnTo>
                  <a:lnTo>
                    <a:pt x="134" y="734"/>
                  </a:lnTo>
                  <a:lnTo>
                    <a:pt x="130" y="739"/>
                  </a:lnTo>
                  <a:lnTo>
                    <a:pt x="130" y="743"/>
                  </a:lnTo>
                  <a:lnTo>
                    <a:pt x="134" y="743"/>
                  </a:lnTo>
                  <a:lnTo>
                    <a:pt x="144" y="763"/>
                  </a:lnTo>
                  <a:lnTo>
                    <a:pt x="139" y="763"/>
                  </a:lnTo>
                  <a:lnTo>
                    <a:pt x="139" y="763"/>
                  </a:lnTo>
                  <a:lnTo>
                    <a:pt x="134" y="767"/>
                  </a:lnTo>
                  <a:lnTo>
                    <a:pt x="139" y="763"/>
                  </a:lnTo>
                  <a:lnTo>
                    <a:pt x="144" y="767"/>
                  </a:lnTo>
                  <a:lnTo>
                    <a:pt x="139" y="777"/>
                  </a:lnTo>
                  <a:lnTo>
                    <a:pt x="144" y="782"/>
                  </a:lnTo>
                  <a:lnTo>
                    <a:pt x="158" y="801"/>
                  </a:lnTo>
                  <a:lnTo>
                    <a:pt x="163" y="801"/>
                  </a:lnTo>
                  <a:lnTo>
                    <a:pt x="163" y="806"/>
                  </a:lnTo>
                  <a:lnTo>
                    <a:pt x="158" y="806"/>
                  </a:lnTo>
                  <a:lnTo>
                    <a:pt x="158" y="811"/>
                  </a:lnTo>
                  <a:lnTo>
                    <a:pt x="168" y="806"/>
                  </a:lnTo>
                  <a:lnTo>
                    <a:pt x="168" y="820"/>
                  </a:lnTo>
                  <a:lnTo>
                    <a:pt x="173" y="820"/>
                  </a:lnTo>
                  <a:lnTo>
                    <a:pt x="173" y="835"/>
                  </a:lnTo>
                  <a:lnTo>
                    <a:pt x="178" y="839"/>
                  </a:lnTo>
                  <a:lnTo>
                    <a:pt x="178" y="844"/>
                  </a:lnTo>
                  <a:lnTo>
                    <a:pt x="173" y="854"/>
                  </a:lnTo>
                  <a:lnTo>
                    <a:pt x="178" y="859"/>
                  </a:lnTo>
                  <a:lnTo>
                    <a:pt x="178" y="863"/>
                  </a:lnTo>
                  <a:lnTo>
                    <a:pt x="173" y="868"/>
                  </a:lnTo>
                  <a:lnTo>
                    <a:pt x="178" y="873"/>
                  </a:lnTo>
                  <a:lnTo>
                    <a:pt x="178" y="878"/>
                  </a:lnTo>
                  <a:lnTo>
                    <a:pt x="182" y="883"/>
                  </a:lnTo>
                  <a:lnTo>
                    <a:pt x="182" y="887"/>
                  </a:lnTo>
                  <a:lnTo>
                    <a:pt x="173" y="897"/>
                  </a:lnTo>
                  <a:lnTo>
                    <a:pt x="173" y="907"/>
                  </a:lnTo>
                  <a:lnTo>
                    <a:pt x="163" y="916"/>
                  </a:lnTo>
                  <a:lnTo>
                    <a:pt x="158" y="926"/>
                  </a:lnTo>
                  <a:lnTo>
                    <a:pt x="149" y="931"/>
                  </a:lnTo>
                  <a:lnTo>
                    <a:pt x="149" y="945"/>
                  </a:lnTo>
                  <a:lnTo>
                    <a:pt x="144" y="945"/>
                  </a:lnTo>
                  <a:lnTo>
                    <a:pt x="139" y="955"/>
                  </a:lnTo>
                  <a:lnTo>
                    <a:pt x="134" y="955"/>
                  </a:lnTo>
                  <a:lnTo>
                    <a:pt x="130" y="974"/>
                  </a:lnTo>
                  <a:lnTo>
                    <a:pt x="130" y="979"/>
                  </a:lnTo>
                  <a:lnTo>
                    <a:pt x="134" y="988"/>
                  </a:lnTo>
                  <a:lnTo>
                    <a:pt x="134" y="1017"/>
                  </a:lnTo>
                  <a:lnTo>
                    <a:pt x="139" y="1031"/>
                  </a:lnTo>
                  <a:lnTo>
                    <a:pt x="134" y="1036"/>
                  </a:lnTo>
                  <a:lnTo>
                    <a:pt x="139" y="1041"/>
                  </a:lnTo>
                  <a:lnTo>
                    <a:pt x="149" y="1046"/>
                  </a:lnTo>
                  <a:lnTo>
                    <a:pt x="144" y="1055"/>
                  </a:lnTo>
                  <a:lnTo>
                    <a:pt x="149" y="1060"/>
                  </a:lnTo>
                  <a:lnTo>
                    <a:pt x="158" y="1051"/>
                  </a:lnTo>
                  <a:lnTo>
                    <a:pt x="168" y="1051"/>
                  </a:lnTo>
                  <a:lnTo>
                    <a:pt x="173" y="1046"/>
                  </a:lnTo>
                  <a:lnTo>
                    <a:pt x="178" y="1046"/>
                  </a:lnTo>
                  <a:lnTo>
                    <a:pt x="178" y="1041"/>
                  </a:lnTo>
                  <a:lnTo>
                    <a:pt x="182" y="1041"/>
                  </a:lnTo>
                  <a:lnTo>
                    <a:pt x="192" y="1036"/>
                  </a:lnTo>
                  <a:lnTo>
                    <a:pt x="197" y="1036"/>
                  </a:lnTo>
                  <a:lnTo>
                    <a:pt x="202" y="1041"/>
                  </a:lnTo>
                  <a:lnTo>
                    <a:pt x="206" y="1036"/>
                  </a:lnTo>
                  <a:lnTo>
                    <a:pt x="216" y="1046"/>
                  </a:lnTo>
                  <a:lnTo>
                    <a:pt x="226" y="1046"/>
                  </a:lnTo>
                  <a:lnTo>
                    <a:pt x="235" y="1051"/>
                  </a:lnTo>
                  <a:lnTo>
                    <a:pt x="254" y="1051"/>
                  </a:lnTo>
                  <a:lnTo>
                    <a:pt x="259" y="1046"/>
                  </a:lnTo>
                  <a:lnTo>
                    <a:pt x="278" y="1046"/>
                  </a:lnTo>
                  <a:lnTo>
                    <a:pt x="283" y="1041"/>
                  </a:lnTo>
                  <a:lnTo>
                    <a:pt x="307" y="1041"/>
                  </a:lnTo>
                  <a:lnTo>
                    <a:pt x="317" y="1046"/>
                  </a:lnTo>
                  <a:lnTo>
                    <a:pt x="336" y="1046"/>
                  </a:lnTo>
                  <a:lnTo>
                    <a:pt x="346" y="1051"/>
                  </a:lnTo>
                  <a:lnTo>
                    <a:pt x="350" y="1051"/>
                  </a:lnTo>
                  <a:lnTo>
                    <a:pt x="355" y="1046"/>
                  </a:lnTo>
                  <a:lnTo>
                    <a:pt x="360" y="1046"/>
                  </a:lnTo>
                  <a:lnTo>
                    <a:pt x="365" y="1041"/>
                  </a:lnTo>
                  <a:lnTo>
                    <a:pt x="374" y="1036"/>
                  </a:lnTo>
                  <a:lnTo>
                    <a:pt x="374" y="1003"/>
                  </a:lnTo>
                  <a:lnTo>
                    <a:pt x="384" y="998"/>
                  </a:lnTo>
                  <a:lnTo>
                    <a:pt x="394" y="1003"/>
                  </a:lnTo>
                  <a:lnTo>
                    <a:pt x="408" y="998"/>
                  </a:lnTo>
                  <a:lnTo>
                    <a:pt x="418" y="998"/>
                  </a:lnTo>
                  <a:lnTo>
                    <a:pt x="427" y="993"/>
                  </a:lnTo>
                  <a:lnTo>
                    <a:pt x="432" y="993"/>
                  </a:lnTo>
                  <a:lnTo>
                    <a:pt x="437" y="983"/>
                  </a:lnTo>
                  <a:lnTo>
                    <a:pt x="442" y="979"/>
                  </a:lnTo>
                  <a:lnTo>
                    <a:pt x="442" y="974"/>
                  </a:lnTo>
                  <a:lnTo>
                    <a:pt x="446" y="974"/>
                  </a:lnTo>
                  <a:lnTo>
                    <a:pt x="446" y="969"/>
                  </a:lnTo>
                  <a:lnTo>
                    <a:pt x="451" y="964"/>
                  </a:lnTo>
                  <a:lnTo>
                    <a:pt x="451" y="959"/>
                  </a:lnTo>
                  <a:lnTo>
                    <a:pt x="456" y="955"/>
                  </a:lnTo>
                  <a:lnTo>
                    <a:pt x="456" y="950"/>
                  </a:lnTo>
                  <a:lnTo>
                    <a:pt x="461" y="945"/>
                  </a:lnTo>
                  <a:lnTo>
                    <a:pt x="456" y="935"/>
                  </a:lnTo>
                  <a:lnTo>
                    <a:pt x="466" y="931"/>
                  </a:lnTo>
                  <a:lnTo>
                    <a:pt x="470" y="926"/>
                  </a:lnTo>
                  <a:lnTo>
                    <a:pt x="485" y="926"/>
                  </a:lnTo>
                  <a:lnTo>
                    <a:pt x="490" y="921"/>
                  </a:lnTo>
                  <a:lnTo>
                    <a:pt x="494" y="921"/>
                  </a:lnTo>
                  <a:lnTo>
                    <a:pt x="494" y="911"/>
                  </a:lnTo>
                  <a:lnTo>
                    <a:pt x="504" y="911"/>
                  </a:lnTo>
                  <a:lnTo>
                    <a:pt x="504" y="902"/>
                  </a:lnTo>
                  <a:lnTo>
                    <a:pt x="509" y="897"/>
                  </a:lnTo>
                  <a:lnTo>
                    <a:pt x="514" y="902"/>
                  </a:lnTo>
                  <a:lnTo>
                    <a:pt x="519" y="892"/>
                  </a:lnTo>
                  <a:lnTo>
                    <a:pt x="523" y="897"/>
                  </a:lnTo>
                  <a:lnTo>
                    <a:pt x="528" y="897"/>
                  </a:lnTo>
                  <a:lnTo>
                    <a:pt x="533" y="902"/>
                  </a:lnTo>
                  <a:lnTo>
                    <a:pt x="538" y="897"/>
                  </a:lnTo>
                  <a:lnTo>
                    <a:pt x="538" y="883"/>
                  </a:lnTo>
                  <a:lnTo>
                    <a:pt x="543" y="883"/>
                  </a:lnTo>
                  <a:lnTo>
                    <a:pt x="543" y="878"/>
                  </a:lnTo>
                  <a:lnTo>
                    <a:pt x="547" y="873"/>
                  </a:lnTo>
                  <a:lnTo>
                    <a:pt x="557" y="868"/>
                  </a:lnTo>
                  <a:lnTo>
                    <a:pt x="557" y="854"/>
                  </a:lnTo>
                  <a:lnTo>
                    <a:pt x="567" y="854"/>
                  </a:lnTo>
                  <a:lnTo>
                    <a:pt x="567" y="830"/>
                  </a:lnTo>
                  <a:lnTo>
                    <a:pt x="576" y="830"/>
                  </a:lnTo>
                  <a:lnTo>
                    <a:pt x="576" y="825"/>
                  </a:lnTo>
                  <a:lnTo>
                    <a:pt x="567" y="825"/>
                  </a:lnTo>
                  <a:lnTo>
                    <a:pt x="567" y="820"/>
                  </a:lnTo>
                  <a:lnTo>
                    <a:pt x="576" y="820"/>
                  </a:lnTo>
                  <a:lnTo>
                    <a:pt x="567" y="815"/>
                  </a:lnTo>
                  <a:lnTo>
                    <a:pt x="581" y="811"/>
                  </a:lnTo>
                  <a:lnTo>
                    <a:pt x="581" y="806"/>
                  </a:lnTo>
                  <a:lnTo>
                    <a:pt x="567" y="801"/>
                  </a:lnTo>
                  <a:lnTo>
                    <a:pt x="581" y="787"/>
                  </a:lnTo>
                  <a:lnTo>
                    <a:pt x="586" y="782"/>
                  </a:lnTo>
                  <a:lnTo>
                    <a:pt x="591" y="767"/>
                  </a:lnTo>
                  <a:lnTo>
                    <a:pt x="586" y="767"/>
                  </a:lnTo>
                  <a:lnTo>
                    <a:pt x="586" y="763"/>
                  </a:lnTo>
                  <a:lnTo>
                    <a:pt x="595" y="763"/>
                  </a:lnTo>
                  <a:lnTo>
                    <a:pt x="591" y="748"/>
                  </a:lnTo>
                  <a:lnTo>
                    <a:pt x="595" y="739"/>
                  </a:lnTo>
                  <a:lnTo>
                    <a:pt x="600" y="734"/>
                  </a:lnTo>
                  <a:lnTo>
                    <a:pt x="595" y="729"/>
                  </a:lnTo>
                  <a:lnTo>
                    <a:pt x="605" y="729"/>
                  </a:lnTo>
                  <a:lnTo>
                    <a:pt x="605" y="724"/>
                  </a:lnTo>
                  <a:lnTo>
                    <a:pt x="610" y="715"/>
                  </a:lnTo>
                  <a:lnTo>
                    <a:pt x="619" y="705"/>
                  </a:lnTo>
                  <a:lnTo>
                    <a:pt x="619" y="700"/>
                  </a:lnTo>
                  <a:lnTo>
                    <a:pt x="624" y="695"/>
                  </a:lnTo>
                  <a:lnTo>
                    <a:pt x="629" y="695"/>
                  </a:lnTo>
                  <a:lnTo>
                    <a:pt x="629" y="686"/>
                  </a:lnTo>
                  <a:lnTo>
                    <a:pt x="629" y="691"/>
                  </a:lnTo>
                  <a:lnTo>
                    <a:pt x="634" y="686"/>
                  </a:lnTo>
                  <a:lnTo>
                    <a:pt x="639" y="691"/>
                  </a:lnTo>
                  <a:lnTo>
                    <a:pt x="634" y="695"/>
                  </a:lnTo>
                  <a:lnTo>
                    <a:pt x="643" y="695"/>
                  </a:lnTo>
                  <a:lnTo>
                    <a:pt x="643" y="691"/>
                  </a:lnTo>
                  <a:lnTo>
                    <a:pt x="648" y="691"/>
                  </a:lnTo>
                  <a:lnTo>
                    <a:pt x="663" y="686"/>
                  </a:lnTo>
                  <a:lnTo>
                    <a:pt x="667" y="686"/>
                  </a:lnTo>
                  <a:lnTo>
                    <a:pt x="672" y="676"/>
                  </a:lnTo>
                  <a:lnTo>
                    <a:pt x="687" y="676"/>
                  </a:lnTo>
                  <a:lnTo>
                    <a:pt x="687" y="686"/>
                  </a:lnTo>
                  <a:lnTo>
                    <a:pt x="701" y="686"/>
                  </a:lnTo>
                  <a:lnTo>
                    <a:pt x="711" y="691"/>
                  </a:lnTo>
                  <a:lnTo>
                    <a:pt x="715" y="686"/>
                  </a:lnTo>
                  <a:lnTo>
                    <a:pt x="720" y="686"/>
                  </a:lnTo>
                  <a:lnTo>
                    <a:pt x="735" y="700"/>
                  </a:lnTo>
                  <a:lnTo>
                    <a:pt x="735" y="700"/>
                  </a:lnTo>
                  <a:lnTo>
                    <a:pt x="759" y="710"/>
                  </a:lnTo>
                  <a:lnTo>
                    <a:pt x="759" y="715"/>
                  </a:lnTo>
                  <a:lnTo>
                    <a:pt x="768" y="715"/>
                  </a:lnTo>
                  <a:lnTo>
                    <a:pt x="768" y="719"/>
                  </a:lnTo>
                  <a:lnTo>
                    <a:pt x="773" y="724"/>
                  </a:lnTo>
                  <a:lnTo>
                    <a:pt x="778" y="719"/>
                  </a:lnTo>
                  <a:lnTo>
                    <a:pt x="783" y="724"/>
                  </a:lnTo>
                  <a:lnTo>
                    <a:pt x="787" y="734"/>
                  </a:lnTo>
                  <a:lnTo>
                    <a:pt x="797" y="734"/>
                  </a:lnTo>
                  <a:lnTo>
                    <a:pt x="792" y="739"/>
                  </a:lnTo>
                  <a:lnTo>
                    <a:pt x="802" y="743"/>
                  </a:lnTo>
                  <a:lnTo>
                    <a:pt x="802" y="748"/>
                  </a:lnTo>
                  <a:lnTo>
                    <a:pt x="811" y="753"/>
                  </a:lnTo>
                  <a:lnTo>
                    <a:pt x="811" y="763"/>
                  </a:lnTo>
                  <a:lnTo>
                    <a:pt x="826" y="763"/>
                  </a:lnTo>
                  <a:lnTo>
                    <a:pt x="831" y="763"/>
                  </a:lnTo>
                  <a:lnTo>
                    <a:pt x="840" y="763"/>
                  </a:lnTo>
                  <a:lnTo>
                    <a:pt x="835" y="767"/>
                  </a:lnTo>
                  <a:lnTo>
                    <a:pt x="850" y="763"/>
                  </a:lnTo>
                  <a:lnTo>
                    <a:pt x="864" y="763"/>
                  </a:lnTo>
                  <a:lnTo>
                    <a:pt x="869" y="763"/>
                  </a:lnTo>
                  <a:lnTo>
                    <a:pt x="874" y="763"/>
                  </a:lnTo>
                  <a:lnTo>
                    <a:pt x="883" y="767"/>
                  </a:lnTo>
                  <a:lnTo>
                    <a:pt x="888" y="782"/>
                  </a:lnTo>
                  <a:lnTo>
                    <a:pt x="893" y="787"/>
                  </a:lnTo>
                  <a:lnTo>
                    <a:pt x="903" y="782"/>
                  </a:lnTo>
                  <a:lnTo>
                    <a:pt x="903" y="791"/>
                  </a:lnTo>
                  <a:lnTo>
                    <a:pt x="912" y="796"/>
                  </a:lnTo>
                  <a:lnTo>
                    <a:pt x="927" y="791"/>
                  </a:lnTo>
                  <a:lnTo>
                    <a:pt x="931" y="791"/>
                  </a:lnTo>
                  <a:lnTo>
                    <a:pt x="951" y="796"/>
                  </a:lnTo>
                  <a:lnTo>
                    <a:pt x="960" y="801"/>
                  </a:lnTo>
                  <a:lnTo>
                    <a:pt x="975" y="811"/>
                  </a:lnTo>
                  <a:lnTo>
                    <a:pt x="984" y="806"/>
                  </a:lnTo>
                  <a:lnTo>
                    <a:pt x="984" y="806"/>
                  </a:lnTo>
                  <a:lnTo>
                    <a:pt x="1003" y="811"/>
                  </a:lnTo>
                  <a:lnTo>
                    <a:pt x="1013" y="806"/>
                  </a:lnTo>
                  <a:lnTo>
                    <a:pt x="1023" y="806"/>
                  </a:lnTo>
                  <a:lnTo>
                    <a:pt x="1032" y="796"/>
                  </a:lnTo>
                  <a:lnTo>
                    <a:pt x="1037" y="796"/>
                  </a:lnTo>
                  <a:lnTo>
                    <a:pt x="1042" y="791"/>
                  </a:lnTo>
                  <a:lnTo>
                    <a:pt x="1061" y="791"/>
                  </a:lnTo>
                  <a:lnTo>
                    <a:pt x="1066" y="796"/>
                  </a:lnTo>
                  <a:lnTo>
                    <a:pt x="1075" y="796"/>
                  </a:lnTo>
                  <a:lnTo>
                    <a:pt x="1080" y="801"/>
                  </a:lnTo>
                  <a:lnTo>
                    <a:pt x="1090" y="796"/>
                  </a:lnTo>
                  <a:lnTo>
                    <a:pt x="1099" y="801"/>
                  </a:lnTo>
                  <a:lnTo>
                    <a:pt x="1109" y="801"/>
                  </a:lnTo>
                  <a:lnTo>
                    <a:pt x="1114" y="796"/>
                  </a:lnTo>
                  <a:lnTo>
                    <a:pt x="1128" y="791"/>
                  </a:lnTo>
                  <a:lnTo>
                    <a:pt x="1133" y="787"/>
                  </a:lnTo>
                  <a:lnTo>
                    <a:pt x="1143" y="782"/>
                  </a:lnTo>
                  <a:lnTo>
                    <a:pt x="1157" y="782"/>
                  </a:lnTo>
                  <a:lnTo>
                    <a:pt x="1157" y="777"/>
                  </a:lnTo>
                  <a:lnTo>
                    <a:pt x="1167" y="767"/>
                  </a:lnTo>
                  <a:lnTo>
                    <a:pt x="1186" y="729"/>
                  </a:lnTo>
                  <a:lnTo>
                    <a:pt x="1186" y="715"/>
                  </a:lnTo>
                  <a:lnTo>
                    <a:pt x="1191" y="700"/>
                  </a:lnTo>
                  <a:lnTo>
                    <a:pt x="1191" y="691"/>
                  </a:lnTo>
                  <a:lnTo>
                    <a:pt x="1200" y="676"/>
                  </a:lnTo>
                  <a:lnTo>
                    <a:pt x="1210" y="648"/>
                  </a:lnTo>
                  <a:lnTo>
                    <a:pt x="1219" y="624"/>
                  </a:lnTo>
                  <a:lnTo>
                    <a:pt x="1224" y="609"/>
                  </a:lnTo>
                  <a:lnTo>
                    <a:pt x="1229" y="595"/>
                  </a:lnTo>
                  <a:lnTo>
                    <a:pt x="1224" y="576"/>
                  </a:lnTo>
                  <a:lnTo>
                    <a:pt x="1224" y="566"/>
                  </a:lnTo>
                  <a:lnTo>
                    <a:pt x="1253" y="566"/>
                  </a:lnTo>
                  <a:lnTo>
                    <a:pt x="1258" y="561"/>
                  </a:lnTo>
                  <a:lnTo>
                    <a:pt x="1340" y="547"/>
                  </a:lnTo>
                  <a:lnTo>
                    <a:pt x="1344" y="547"/>
                  </a:lnTo>
                  <a:lnTo>
                    <a:pt x="1349" y="542"/>
                  </a:lnTo>
                  <a:lnTo>
                    <a:pt x="1359" y="537"/>
                  </a:lnTo>
                  <a:lnTo>
                    <a:pt x="1368" y="513"/>
                  </a:lnTo>
                  <a:lnTo>
                    <a:pt x="1383" y="494"/>
                  </a:lnTo>
                  <a:lnTo>
                    <a:pt x="1402" y="484"/>
                  </a:lnTo>
                  <a:lnTo>
                    <a:pt x="1416" y="470"/>
                  </a:lnTo>
                  <a:lnTo>
                    <a:pt x="1421" y="475"/>
                  </a:lnTo>
                  <a:lnTo>
                    <a:pt x="1436" y="465"/>
                  </a:lnTo>
                  <a:lnTo>
                    <a:pt x="1445" y="460"/>
                  </a:lnTo>
                  <a:lnTo>
                    <a:pt x="1440" y="456"/>
                  </a:lnTo>
                  <a:lnTo>
                    <a:pt x="1445" y="446"/>
                  </a:lnTo>
                  <a:lnTo>
                    <a:pt x="1445" y="422"/>
                  </a:lnTo>
                  <a:lnTo>
                    <a:pt x="1450" y="417"/>
                  </a:lnTo>
                  <a:lnTo>
                    <a:pt x="1450" y="412"/>
                  </a:lnTo>
                  <a:lnTo>
                    <a:pt x="1455" y="408"/>
                  </a:lnTo>
                  <a:lnTo>
                    <a:pt x="1455" y="393"/>
                  </a:lnTo>
                  <a:lnTo>
                    <a:pt x="1460" y="388"/>
                  </a:lnTo>
                  <a:lnTo>
                    <a:pt x="1460" y="374"/>
                  </a:lnTo>
                  <a:lnTo>
                    <a:pt x="1464" y="374"/>
                  </a:lnTo>
                  <a:lnTo>
                    <a:pt x="1464" y="369"/>
                  </a:lnTo>
                  <a:lnTo>
                    <a:pt x="1460" y="369"/>
                  </a:lnTo>
                  <a:lnTo>
                    <a:pt x="1464" y="364"/>
                  </a:lnTo>
                  <a:lnTo>
                    <a:pt x="1464" y="345"/>
                  </a:lnTo>
                  <a:lnTo>
                    <a:pt x="1469" y="331"/>
                  </a:lnTo>
                  <a:lnTo>
                    <a:pt x="1474" y="331"/>
                  </a:lnTo>
                  <a:lnTo>
                    <a:pt x="1474" y="316"/>
                  </a:lnTo>
                  <a:lnTo>
                    <a:pt x="1479" y="321"/>
                  </a:lnTo>
                  <a:lnTo>
                    <a:pt x="1484" y="321"/>
                  </a:lnTo>
                  <a:lnTo>
                    <a:pt x="1479" y="326"/>
                  </a:lnTo>
                  <a:lnTo>
                    <a:pt x="1493" y="326"/>
                  </a:lnTo>
                  <a:lnTo>
                    <a:pt x="1493" y="312"/>
                  </a:lnTo>
                  <a:lnTo>
                    <a:pt x="1498" y="312"/>
                  </a:lnTo>
                  <a:lnTo>
                    <a:pt x="1493" y="312"/>
                  </a:lnTo>
                  <a:lnTo>
                    <a:pt x="1498" y="312"/>
                  </a:lnTo>
                  <a:lnTo>
                    <a:pt x="1503" y="307"/>
                  </a:lnTo>
                  <a:lnTo>
                    <a:pt x="1503" y="302"/>
                  </a:lnTo>
                  <a:lnTo>
                    <a:pt x="1508" y="307"/>
                  </a:lnTo>
                  <a:lnTo>
                    <a:pt x="1512" y="302"/>
                  </a:lnTo>
                  <a:lnTo>
                    <a:pt x="1508" y="297"/>
                  </a:lnTo>
                  <a:lnTo>
                    <a:pt x="1508" y="292"/>
                  </a:lnTo>
                  <a:lnTo>
                    <a:pt x="1512" y="297"/>
                  </a:lnTo>
                  <a:lnTo>
                    <a:pt x="1512" y="292"/>
                  </a:lnTo>
                  <a:lnTo>
                    <a:pt x="1517" y="297"/>
                  </a:lnTo>
                  <a:lnTo>
                    <a:pt x="1522" y="297"/>
                  </a:lnTo>
                  <a:lnTo>
                    <a:pt x="1517" y="292"/>
                  </a:lnTo>
                  <a:lnTo>
                    <a:pt x="1517" y="288"/>
                  </a:lnTo>
                  <a:lnTo>
                    <a:pt x="1527" y="288"/>
                  </a:lnTo>
                  <a:lnTo>
                    <a:pt x="1532" y="283"/>
                  </a:lnTo>
                  <a:lnTo>
                    <a:pt x="1532" y="288"/>
                  </a:lnTo>
                  <a:lnTo>
                    <a:pt x="1541" y="283"/>
                  </a:lnTo>
                  <a:lnTo>
                    <a:pt x="1541" y="278"/>
                  </a:lnTo>
                  <a:lnTo>
                    <a:pt x="1546" y="268"/>
                  </a:lnTo>
                  <a:lnTo>
                    <a:pt x="1551" y="268"/>
                  </a:lnTo>
                  <a:lnTo>
                    <a:pt x="1551" y="273"/>
                  </a:lnTo>
                  <a:lnTo>
                    <a:pt x="1556" y="273"/>
                  </a:lnTo>
                  <a:lnTo>
                    <a:pt x="1556" y="268"/>
                  </a:lnTo>
                  <a:lnTo>
                    <a:pt x="1570" y="268"/>
                  </a:lnTo>
                  <a:lnTo>
                    <a:pt x="1560" y="273"/>
                  </a:lnTo>
                  <a:lnTo>
                    <a:pt x="1570" y="273"/>
                  </a:lnTo>
                  <a:lnTo>
                    <a:pt x="1570" y="268"/>
                  </a:lnTo>
                  <a:lnTo>
                    <a:pt x="1589" y="268"/>
                  </a:lnTo>
                  <a:lnTo>
                    <a:pt x="1599" y="254"/>
                  </a:lnTo>
                  <a:lnTo>
                    <a:pt x="1599" y="244"/>
                  </a:lnTo>
                  <a:lnTo>
                    <a:pt x="1604" y="240"/>
                  </a:lnTo>
                  <a:lnTo>
                    <a:pt x="1604" y="235"/>
                  </a:lnTo>
                  <a:lnTo>
                    <a:pt x="1608" y="235"/>
                  </a:lnTo>
                  <a:lnTo>
                    <a:pt x="1608" y="225"/>
                  </a:lnTo>
                  <a:lnTo>
                    <a:pt x="1613" y="230"/>
                  </a:lnTo>
                  <a:lnTo>
                    <a:pt x="1618" y="230"/>
                  </a:lnTo>
                  <a:lnTo>
                    <a:pt x="1618" y="225"/>
                  </a:lnTo>
                  <a:lnTo>
                    <a:pt x="1628" y="225"/>
                  </a:lnTo>
                  <a:lnTo>
                    <a:pt x="1632" y="230"/>
                  </a:lnTo>
                  <a:lnTo>
                    <a:pt x="1637" y="230"/>
                  </a:lnTo>
                  <a:lnTo>
                    <a:pt x="1637" y="225"/>
                  </a:lnTo>
                  <a:lnTo>
                    <a:pt x="1647" y="216"/>
                  </a:lnTo>
                  <a:lnTo>
                    <a:pt x="1642" y="211"/>
                  </a:lnTo>
                  <a:lnTo>
                    <a:pt x="1647" y="211"/>
                  </a:lnTo>
                  <a:lnTo>
                    <a:pt x="1652" y="206"/>
                  </a:lnTo>
                  <a:lnTo>
                    <a:pt x="1661" y="206"/>
                  </a:lnTo>
                  <a:lnTo>
                    <a:pt x="1671" y="201"/>
                  </a:lnTo>
                  <a:lnTo>
                    <a:pt x="1680" y="192"/>
                  </a:lnTo>
                  <a:lnTo>
                    <a:pt x="1680" y="177"/>
                  </a:lnTo>
                  <a:lnTo>
                    <a:pt x="1685" y="177"/>
                  </a:lnTo>
                  <a:lnTo>
                    <a:pt x="1680" y="168"/>
                  </a:lnTo>
                  <a:lnTo>
                    <a:pt x="1685" y="168"/>
                  </a:lnTo>
                  <a:lnTo>
                    <a:pt x="1704" y="158"/>
                  </a:lnTo>
                  <a:lnTo>
                    <a:pt x="1704" y="144"/>
                  </a:lnTo>
                  <a:lnTo>
                    <a:pt x="1709" y="139"/>
                  </a:lnTo>
                  <a:lnTo>
                    <a:pt x="1714" y="139"/>
                  </a:lnTo>
                  <a:lnTo>
                    <a:pt x="1719" y="134"/>
                  </a:lnTo>
                  <a:lnTo>
                    <a:pt x="1724" y="134"/>
                  </a:lnTo>
                  <a:lnTo>
                    <a:pt x="1724" y="129"/>
                  </a:lnTo>
                  <a:lnTo>
                    <a:pt x="1728" y="124"/>
                  </a:lnTo>
                  <a:lnTo>
                    <a:pt x="1728" y="115"/>
                  </a:lnTo>
                  <a:lnTo>
                    <a:pt x="1733" y="110"/>
                  </a:lnTo>
                  <a:lnTo>
                    <a:pt x="1743" y="110"/>
                  </a:lnTo>
                  <a:lnTo>
                    <a:pt x="1748" y="105"/>
                  </a:lnTo>
                  <a:lnTo>
                    <a:pt x="1752" y="105"/>
                  </a:lnTo>
                  <a:lnTo>
                    <a:pt x="1757" y="100"/>
                  </a:lnTo>
                  <a:lnTo>
                    <a:pt x="1757" y="96"/>
                  </a:lnTo>
                  <a:lnTo>
                    <a:pt x="1762" y="96"/>
                  </a:lnTo>
                  <a:lnTo>
                    <a:pt x="1767" y="86"/>
                  </a:lnTo>
                  <a:lnTo>
                    <a:pt x="1772" y="86"/>
                  </a:lnTo>
                  <a:lnTo>
                    <a:pt x="1772" y="81"/>
                  </a:lnTo>
                  <a:lnTo>
                    <a:pt x="1786" y="81"/>
                  </a:lnTo>
                  <a:lnTo>
                    <a:pt x="1791" y="86"/>
                  </a:lnTo>
                  <a:lnTo>
                    <a:pt x="1820" y="86"/>
                  </a:lnTo>
                  <a:lnTo>
                    <a:pt x="1820" y="81"/>
                  </a:lnTo>
                  <a:lnTo>
                    <a:pt x="1844" y="81"/>
                  </a:lnTo>
                  <a:lnTo>
                    <a:pt x="1844" y="76"/>
                  </a:lnTo>
                  <a:lnTo>
                    <a:pt x="1853" y="76"/>
                  </a:lnTo>
                  <a:lnTo>
                    <a:pt x="1853" y="72"/>
                  </a:lnTo>
                  <a:lnTo>
                    <a:pt x="1877" y="72"/>
                  </a:lnTo>
                  <a:lnTo>
                    <a:pt x="1877" y="67"/>
                  </a:lnTo>
                  <a:lnTo>
                    <a:pt x="1882" y="62"/>
                  </a:lnTo>
                  <a:lnTo>
                    <a:pt x="1892" y="62"/>
                  </a:lnTo>
                  <a:lnTo>
                    <a:pt x="1896" y="67"/>
                  </a:lnTo>
                  <a:lnTo>
                    <a:pt x="1896" y="62"/>
                  </a:lnTo>
                  <a:lnTo>
                    <a:pt x="1901" y="57"/>
                  </a:lnTo>
                  <a:lnTo>
                    <a:pt x="1901" y="52"/>
                  </a:lnTo>
                  <a:lnTo>
                    <a:pt x="1911" y="48"/>
                  </a:lnTo>
                  <a:lnTo>
                    <a:pt x="1911" y="33"/>
                  </a:lnTo>
                  <a:lnTo>
                    <a:pt x="1920" y="24"/>
                  </a:lnTo>
                  <a:lnTo>
                    <a:pt x="1920" y="14"/>
                  </a:lnTo>
                  <a:lnTo>
                    <a:pt x="1954" y="14"/>
                  </a:lnTo>
                  <a:lnTo>
                    <a:pt x="1954" y="9"/>
                  </a:lnTo>
                  <a:lnTo>
                    <a:pt x="1964" y="9"/>
                  </a:lnTo>
                  <a:lnTo>
                    <a:pt x="1964" y="0"/>
                  </a:lnTo>
                  <a:lnTo>
                    <a:pt x="1968" y="9"/>
                  </a:lnTo>
                  <a:lnTo>
                    <a:pt x="1983" y="9"/>
                  </a:lnTo>
                  <a:lnTo>
                    <a:pt x="1988" y="14"/>
                  </a:lnTo>
                  <a:lnTo>
                    <a:pt x="1992" y="14"/>
                  </a:lnTo>
                  <a:lnTo>
                    <a:pt x="0" y="571"/>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3" name="Freeform 11"/>
            <p:cNvSpPr>
              <a:spLocks/>
            </p:cNvSpPr>
            <p:nvPr/>
          </p:nvSpPr>
          <p:spPr bwMode="auto">
            <a:xfrm>
              <a:off x="1335" y="1252"/>
              <a:ext cx="732" cy="1197"/>
            </a:xfrm>
            <a:custGeom>
              <a:avLst/>
              <a:gdLst>
                <a:gd name="T0" fmla="*/ 5 w 720"/>
                <a:gd name="T1" fmla="*/ 912 h 974"/>
                <a:gd name="T2" fmla="*/ 24 w 720"/>
                <a:gd name="T3" fmla="*/ 902 h 974"/>
                <a:gd name="T4" fmla="*/ 34 w 720"/>
                <a:gd name="T5" fmla="*/ 888 h 974"/>
                <a:gd name="T6" fmla="*/ 48 w 720"/>
                <a:gd name="T7" fmla="*/ 883 h 974"/>
                <a:gd name="T8" fmla="*/ 53 w 720"/>
                <a:gd name="T9" fmla="*/ 888 h 974"/>
                <a:gd name="T10" fmla="*/ 62 w 720"/>
                <a:gd name="T11" fmla="*/ 878 h 974"/>
                <a:gd name="T12" fmla="*/ 67 w 720"/>
                <a:gd name="T13" fmla="*/ 864 h 974"/>
                <a:gd name="T14" fmla="*/ 72 w 720"/>
                <a:gd name="T15" fmla="*/ 849 h 974"/>
                <a:gd name="T16" fmla="*/ 62 w 720"/>
                <a:gd name="T17" fmla="*/ 840 h 974"/>
                <a:gd name="T18" fmla="*/ 67 w 720"/>
                <a:gd name="T19" fmla="*/ 830 h 974"/>
                <a:gd name="T20" fmla="*/ 67 w 720"/>
                <a:gd name="T21" fmla="*/ 820 h 974"/>
                <a:gd name="T22" fmla="*/ 72 w 720"/>
                <a:gd name="T23" fmla="*/ 811 h 974"/>
                <a:gd name="T24" fmla="*/ 77 w 720"/>
                <a:gd name="T25" fmla="*/ 811 h 974"/>
                <a:gd name="T26" fmla="*/ 86 w 720"/>
                <a:gd name="T27" fmla="*/ 782 h 974"/>
                <a:gd name="T28" fmla="*/ 106 w 720"/>
                <a:gd name="T29" fmla="*/ 782 h 974"/>
                <a:gd name="T30" fmla="*/ 110 w 720"/>
                <a:gd name="T31" fmla="*/ 782 h 974"/>
                <a:gd name="T32" fmla="*/ 130 w 720"/>
                <a:gd name="T33" fmla="*/ 772 h 974"/>
                <a:gd name="T34" fmla="*/ 134 w 720"/>
                <a:gd name="T35" fmla="*/ 792 h 974"/>
                <a:gd name="T36" fmla="*/ 149 w 720"/>
                <a:gd name="T37" fmla="*/ 792 h 974"/>
                <a:gd name="T38" fmla="*/ 144 w 720"/>
                <a:gd name="T39" fmla="*/ 801 h 974"/>
                <a:gd name="T40" fmla="*/ 149 w 720"/>
                <a:gd name="T41" fmla="*/ 820 h 974"/>
                <a:gd name="T42" fmla="*/ 178 w 720"/>
                <a:gd name="T43" fmla="*/ 816 h 974"/>
                <a:gd name="T44" fmla="*/ 187 w 720"/>
                <a:gd name="T45" fmla="*/ 840 h 974"/>
                <a:gd name="T46" fmla="*/ 197 w 720"/>
                <a:gd name="T47" fmla="*/ 844 h 974"/>
                <a:gd name="T48" fmla="*/ 192 w 720"/>
                <a:gd name="T49" fmla="*/ 864 h 974"/>
                <a:gd name="T50" fmla="*/ 178 w 720"/>
                <a:gd name="T51" fmla="*/ 864 h 974"/>
                <a:gd name="T52" fmla="*/ 187 w 720"/>
                <a:gd name="T53" fmla="*/ 888 h 974"/>
                <a:gd name="T54" fmla="*/ 197 w 720"/>
                <a:gd name="T55" fmla="*/ 892 h 974"/>
                <a:gd name="T56" fmla="*/ 197 w 720"/>
                <a:gd name="T57" fmla="*/ 916 h 974"/>
                <a:gd name="T58" fmla="*/ 206 w 720"/>
                <a:gd name="T59" fmla="*/ 926 h 974"/>
                <a:gd name="T60" fmla="*/ 226 w 720"/>
                <a:gd name="T61" fmla="*/ 916 h 974"/>
                <a:gd name="T62" fmla="*/ 240 w 720"/>
                <a:gd name="T63" fmla="*/ 931 h 974"/>
                <a:gd name="T64" fmla="*/ 254 w 720"/>
                <a:gd name="T65" fmla="*/ 931 h 974"/>
                <a:gd name="T66" fmla="*/ 269 w 720"/>
                <a:gd name="T67" fmla="*/ 931 h 974"/>
                <a:gd name="T68" fmla="*/ 312 w 720"/>
                <a:gd name="T69" fmla="*/ 936 h 974"/>
                <a:gd name="T70" fmla="*/ 317 w 720"/>
                <a:gd name="T71" fmla="*/ 945 h 974"/>
                <a:gd name="T72" fmla="*/ 326 w 720"/>
                <a:gd name="T73" fmla="*/ 960 h 974"/>
                <a:gd name="T74" fmla="*/ 350 w 720"/>
                <a:gd name="T75" fmla="*/ 964 h 974"/>
                <a:gd name="T76" fmla="*/ 370 w 720"/>
                <a:gd name="T77" fmla="*/ 964 h 974"/>
                <a:gd name="T78" fmla="*/ 398 w 720"/>
                <a:gd name="T79" fmla="*/ 964 h 974"/>
                <a:gd name="T80" fmla="*/ 423 w 720"/>
                <a:gd name="T81" fmla="*/ 960 h 974"/>
                <a:gd name="T82" fmla="*/ 432 w 720"/>
                <a:gd name="T83" fmla="*/ 945 h 974"/>
                <a:gd name="T84" fmla="*/ 471 w 720"/>
                <a:gd name="T85" fmla="*/ 940 h 974"/>
                <a:gd name="T86" fmla="*/ 485 w 720"/>
                <a:gd name="T87" fmla="*/ 940 h 974"/>
                <a:gd name="T88" fmla="*/ 519 w 720"/>
                <a:gd name="T89" fmla="*/ 955 h 974"/>
                <a:gd name="T90" fmla="*/ 533 w 720"/>
                <a:gd name="T91" fmla="*/ 964 h 974"/>
                <a:gd name="T92" fmla="*/ 543 w 720"/>
                <a:gd name="T93" fmla="*/ 974 h 974"/>
                <a:gd name="T94" fmla="*/ 562 w 720"/>
                <a:gd name="T95" fmla="*/ 969 h 974"/>
                <a:gd name="T96" fmla="*/ 571 w 720"/>
                <a:gd name="T97" fmla="*/ 960 h 974"/>
                <a:gd name="T98" fmla="*/ 581 w 720"/>
                <a:gd name="T99" fmla="*/ 955 h 974"/>
                <a:gd name="T100" fmla="*/ 571 w 720"/>
                <a:gd name="T101" fmla="*/ 940 h 974"/>
                <a:gd name="T102" fmla="*/ 571 w 720"/>
                <a:gd name="T103" fmla="*/ 926 h 974"/>
                <a:gd name="T104" fmla="*/ 605 w 720"/>
                <a:gd name="T105" fmla="*/ 912 h 974"/>
                <a:gd name="T106" fmla="*/ 619 w 720"/>
                <a:gd name="T107" fmla="*/ 902 h 974"/>
                <a:gd name="T108" fmla="*/ 629 w 720"/>
                <a:gd name="T109" fmla="*/ 883 h 974"/>
                <a:gd name="T110" fmla="*/ 643 w 720"/>
                <a:gd name="T111" fmla="*/ 864 h 974"/>
                <a:gd name="T112" fmla="*/ 658 w 720"/>
                <a:gd name="T113" fmla="*/ 864 h 974"/>
                <a:gd name="T114" fmla="*/ 663 w 720"/>
                <a:gd name="T115" fmla="*/ 854 h 974"/>
                <a:gd name="T116" fmla="*/ 687 w 720"/>
                <a:gd name="T117" fmla="*/ 864 h 974"/>
                <a:gd name="T118" fmla="*/ 691 w 720"/>
                <a:gd name="T119" fmla="*/ 849 h 974"/>
                <a:gd name="T120" fmla="*/ 711 w 720"/>
                <a:gd name="T121" fmla="*/ 840 h 974"/>
                <a:gd name="T122" fmla="*/ 0 w 720"/>
                <a:gd name="T123" fmla="*/ 91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0" h="974">
                  <a:moveTo>
                    <a:pt x="0" y="916"/>
                  </a:moveTo>
                  <a:lnTo>
                    <a:pt x="0" y="912"/>
                  </a:lnTo>
                  <a:lnTo>
                    <a:pt x="5" y="912"/>
                  </a:lnTo>
                  <a:lnTo>
                    <a:pt x="5" y="907"/>
                  </a:lnTo>
                  <a:lnTo>
                    <a:pt x="14" y="902"/>
                  </a:lnTo>
                  <a:lnTo>
                    <a:pt x="24" y="902"/>
                  </a:lnTo>
                  <a:lnTo>
                    <a:pt x="24" y="897"/>
                  </a:lnTo>
                  <a:lnTo>
                    <a:pt x="34" y="897"/>
                  </a:lnTo>
                  <a:lnTo>
                    <a:pt x="34" y="888"/>
                  </a:lnTo>
                  <a:lnTo>
                    <a:pt x="38" y="888"/>
                  </a:lnTo>
                  <a:lnTo>
                    <a:pt x="38" y="883"/>
                  </a:lnTo>
                  <a:lnTo>
                    <a:pt x="48" y="883"/>
                  </a:lnTo>
                  <a:lnTo>
                    <a:pt x="48" y="878"/>
                  </a:lnTo>
                  <a:lnTo>
                    <a:pt x="48" y="883"/>
                  </a:lnTo>
                  <a:lnTo>
                    <a:pt x="53" y="888"/>
                  </a:lnTo>
                  <a:lnTo>
                    <a:pt x="58" y="888"/>
                  </a:lnTo>
                  <a:lnTo>
                    <a:pt x="58" y="878"/>
                  </a:lnTo>
                  <a:lnTo>
                    <a:pt x="62" y="878"/>
                  </a:lnTo>
                  <a:lnTo>
                    <a:pt x="62" y="873"/>
                  </a:lnTo>
                  <a:lnTo>
                    <a:pt x="67" y="873"/>
                  </a:lnTo>
                  <a:lnTo>
                    <a:pt x="67" y="864"/>
                  </a:lnTo>
                  <a:lnTo>
                    <a:pt x="62" y="864"/>
                  </a:lnTo>
                  <a:lnTo>
                    <a:pt x="62" y="864"/>
                  </a:lnTo>
                  <a:lnTo>
                    <a:pt x="72" y="849"/>
                  </a:lnTo>
                  <a:lnTo>
                    <a:pt x="67" y="849"/>
                  </a:lnTo>
                  <a:lnTo>
                    <a:pt x="67" y="844"/>
                  </a:lnTo>
                  <a:lnTo>
                    <a:pt x="62" y="840"/>
                  </a:lnTo>
                  <a:lnTo>
                    <a:pt x="58" y="840"/>
                  </a:lnTo>
                  <a:lnTo>
                    <a:pt x="58" y="830"/>
                  </a:lnTo>
                  <a:lnTo>
                    <a:pt x="67" y="830"/>
                  </a:lnTo>
                  <a:lnTo>
                    <a:pt x="72" y="835"/>
                  </a:lnTo>
                  <a:lnTo>
                    <a:pt x="72" y="825"/>
                  </a:lnTo>
                  <a:lnTo>
                    <a:pt x="67" y="820"/>
                  </a:lnTo>
                  <a:lnTo>
                    <a:pt x="77" y="820"/>
                  </a:lnTo>
                  <a:lnTo>
                    <a:pt x="77" y="816"/>
                  </a:lnTo>
                  <a:lnTo>
                    <a:pt x="72" y="811"/>
                  </a:lnTo>
                  <a:lnTo>
                    <a:pt x="72" y="806"/>
                  </a:lnTo>
                  <a:lnTo>
                    <a:pt x="77" y="806"/>
                  </a:lnTo>
                  <a:lnTo>
                    <a:pt x="77" y="811"/>
                  </a:lnTo>
                  <a:lnTo>
                    <a:pt x="82" y="811"/>
                  </a:lnTo>
                  <a:lnTo>
                    <a:pt x="82" y="792"/>
                  </a:lnTo>
                  <a:lnTo>
                    <a:pt x="86" y="782"/>
                  </a:lnTo>
                  <a:lnTo>
                    <a:pt x="96" y="782"/>
                  </a:lnTo>
                  <a:lnTo>
                    <a:pt x="96" y="782"/>
                  </a:lnTo>
                  <a:lnTo>
                    <a:pt x="106" y="782"/>
                  </a:lnTo>
                  <a:lnTo>
                    <a:pt x="106" y="782"/>
                  </a:lnTo>
                  <a:lnTo>
                    <a:pt x="110" y="782"/>
                  </a:lnTo>
                  <a:lnTo>
                    <a:pt x="110" y="782"/>
                  </a:lnTo>
                  <a:lnTo>
                    <a:pt x="120" y="782"/>
                  </a:lnTo>
                  <a:lnTo>
                    <a:pt x="120" y="772"/>
                  </a:lnTo>
                  <a:lnTo>
                    <a:pt x="130" y="772"/>
                  </a:lnTo>
                  <a:lnTo>
                    <a:pt x="130" y="782"/>
                  </a:lnTo>
                  <a:lnTo>
                    <a:pt x="134" y="782"/>
                  </a:lnTo>
                  <a:lnTo>
                    <a:pt x="134" y="792"/>
                  </a:lnTo>
                  <a:lnTo>
                    <a:pt x="144" y="792"/>
                  </a:lnTo>
                  <a:lnTo>
                    <a:pt x="144" y="792"/>
                  </a:lnTo>
                  <a:lnTo>
                    <a:pt x="149" y="792"/>
                  </a:lnTo>
                  <a:lnTo>
                    <a:pt x="144" y="792"/>
                  </a:lnTo>
                  <a:lnTo>
                    <a:pt x="149" y="801"/>
                  </a:lnTo>
                  <a:lnTo>
                    <a:pt x="144" y="801"/>
                  </a:lnTo>
                  <a:lnTo>
                    <a:pt x="144" y="816"/>
                  </a:lnTo>
                  <a:lnTo>
                    <a:pt x="149" y="816"/>
                  </a:lnTo>
                  <a:lnTo>
                    <a:pt x="149" y="820"/>
                  </a:lnTo>
                  <a:lnTo>
                    <a:pt x="168" y="820"/>
                  </a:lnTo>
                  <a:lnTo>
                    <a:pt x="168" y="816"/>
                  </a:lnTo>
                  <a:lnTo>
                    <a:pt x="178" y="816"/>
                  </a:lnTo>
                  <a:lnTo>
                    <a:pt x="178" y="825"/>
                  </a:lnTo>
                  <a:lnTo>
                    <a:pt x="187" y="825"/>
                  </a:lnTo>
                  <a:lnTo>
                    <a:pt x="187" y="840"/>
                  </a:lnTo>
                  <a:lnTo>
                    <a:pt x="192" y="840"/>
                  </a:lnTo>
                  <a:lnTo>
                    <a:pt x="192" y="844"/>
                  </a:lnTo>
                  <a:lnTo>
                    <a:pt x="197" y="844"/>
                  </a:lnTo>
                  <a:lnTo>
                    <a:pt x="197" y="854"/>
                  </a:lnTo>
                  <a:lnTo>
                    <a:pt x="192" y="854"/>
                  </a:lnTo>
                  <a:lnTo>
                    <a:pt x="192" y="864"/>
                  </a:lnTo>
                  <a:lnTo>
                    <a:pt x="187" y="864"/>
                  </a:lnTo>
                  <a:lnTo>
                    <a:pt x="187" y="864"/>
                  </a:lnTo>
                  <a:lnTo>
                    <a:pt x="178" y="864"/>
                  </a:lnTo>
                  <a:lnTo>
                    <a:pt x="178" y="878"/>
                  </a:lnTo>
                  <a:lnTo>
                    <a:pt x="187" y="878"/>
                  </a:lnTo>
                  <a:lnTo>
                    <a:pt x="187" y="888"/>
                  </a:lnTo>
                  <a:lnTo>
                    <a:pt x="192" y="888"/>
                  </a:lnTo>
                  <a:lnTo>
                    <a:pt x="192" y="897"/>
                  </a:lnTo>
                  <a:lnTo>
                    <a:pt x="197" y="892"/>
                  </a:lnTo>
                  <a:lnTo>
                    <a:pt x="202" y="892"/>
                  </a:lnTo>
                  <a:lnTo>
                    <a:pt x="202" y="916"/>
                  </a:lnTo>
                  <a:lnTo>
                    <a:pt x="197" y="916"/>
                  </a:lnTo>
                  <a:lnTo>
                    <a:pt x="202" y="921"/>
                  </a:lnTo>
                  <a:lnTo>
                    <a:pt x="197" y="926"/>
                  </a:lnTo>
                  <a:lnTo>
                    <a:pt x="206" y="926"/>
                  </a:lnTo>
                  <a:lnTo>
                    <a:pt x="206" y="921"/>
                  </a:lnTo>
                  <a:lnTo>
                    <a:pt x="226" y="921"/>
                  </a:lnTo>
                  <a:lnTo>
                    <a:pt x="226" y="916"/>
                  </a:lnTo>
                  <a:lnTo>
                    <a:pt x="235" y="916"/>
                  </a:lnTo>
                  <a:lnTo>
                    <a:pt x="235" y="931"/>
                  </a:lnTo>
                  <a:lnTo>
                    <a:pt x="240" y="931"/>
                  </a:lnTo>
                  <a:lnTo>
                    <a:pt x="240" y="936"/>
                  </a:lnTo>
                  <a:lnTo>
                    <a:pt x="250" y="936"/>
                  </a:lnTo>
                  <a:lnTo>
                    <a:pt x="254" y="931"/>
                  </a:lnTo>
                  <a:lnTo>
                    <a:pt x="269" y="931"/>
                  </a:lnTo>
                  <a:lnTo>
                    <a:pt x="269" y="926"/>
                  </a:lnTo>
                  <a:lnTo>
                    <a:pt x="269" y="931"/>
                  </a:lnTo>
                  <a:lnTo>
                    <a:pt x="302" y="931"/>
                  </a:lnTo>
                  <a:lnTo>
                    <a:pt x="302" y="936"/>
                  </a:lnTo>
                  <a:lnTo>
                    <a:pt x="312" y="936"/>
                  </a:lnTo>
                  <a:lnTo>
                    <a:pt x="312" y="940"/>
                  </a:lnTo>
                  <a:lnTo>
                    <a:pt x="317" y="940"/>
                  </a:lnTo>
                  <a:lnTo>
                    <a:pt x="317" y="945"/>
                  </a:lnTo>
                  <a:lnTo>
                    <a:pt x="322" y="945"/>
                  </a:lnTo>
                  <a:lnTo>
                    <a:pt x="322" y="955"/>
                  </a:lnTo>
                  <a:lnTo>
                    <a:pt x="326" y="960"/>
                  </a:lnTo>
                  <a:lnTo>
                    <a:pt x="336" y="960"/>
                  </a:lnTo>
                  <a:lnTo>
                    <a:pt x="341" y="964"/>
                  </a:lnTo>
                  <a:lnTo>
                    <a:pt x="350" y="964"/>
                  </a:lnTo>
                  <a:lnTo>
                    <a:pt x="360" y="969"/>
                  </a:lnTo>
                  <a:lnTo>
                    <a:pt x="360" y="964"/>
                  </a:lnTo>
                  <a:lnTo>
                    <a:pt x="370" y="964"/>
                  </a:lnTo>
                  <a:lnTo>
                    <a:pt x="370" y="960"/>
                  </a:lnTo>
                  <a:lnTo>
                    <a:pt x="398" y="960"/>
                  </a:lnTo>
                  <a:lnTo>
                    <a:pt x="398" y="964"/>
                  </a:lnTo>
                  <a:lnTo>
                    <a:pt x="403" y="964"/>
                  </a:lnTo>
                  <a:lnTo>
                    <a:pt x="403" y="960"/>
                  </a:lnTo>
                  <a:lnTo>
                    <a:pt x="423" y="960"/>
                  </a:lnTo>
                  <a:lnTo>
                    <a:pt x="423" y="955"/>
                  </a:lnTo>
                  <a:lnTo>
                    <a:pt x="432" y="955"/>
                  </a:lnTo>
                  <a:lnTo>
                    <a:pt x="432" y="945"/>
                  </a:lnTo>
                  <a:lnTo>
                    <a:pt x="461" y="945"/>
                  </a:lnTo>
                  <a:lnTo>
                    <a:pt x="461" y="940"/>
                  </a:lnTo>
                  <a:lnTo>
                    <a:pt x="471" y="940"/>
                  </a:lnTo>
                  <a:lnTo>
                    <a:pt x="475" y="945"/>
                  </a:lnTo>
                  <a:lnTo>
                    <a:pt x="480" y="945"/>
                  </a:lnTo>
                  <a:lnTo>
                    <a:pt x="485" y="940"/>
                  </a:lnTo>
                  <a:lnTo>
                    <a:pt x="485" y="945"/>
                  </a:lnTo>
                  <a:lnTo>
                    <a:pt x="519" y="945"/>
                  </a:lnTo>
                  <a:lnTo>
                    <a:pt x="519" y="955"/>
                  </a:lnTo>
                  <a:lnTo>
                    <a:pt x="523" y="960"/>
                  </a:lnTo>
                  <a:lnTo>
                    <a:pt x="523" y="964"/>
                  </a:lnTo>
                  <a:lnTo>
                    <a:pt x="533" y="964"/>
                  </a:lnTo>
                  <a:lnTo>
                    <a:pt x="533" y="969"/>
                  </a:lnTo>
                  <a:lnTo>
                    <a:pt x="538" y="969"/>
                  </a:lnTo>
                  <a:lnTo>
                    <a:pt x="543" y="974"/>
                  </a:lnTo>
                  <a:lnTo>
                    <a:pt x="547" y="974"/>
                  </a:lnTo>
                  <a:lnTo>
                    <a:pt x="547" y="969"/>
                  </a:lnTo>
                  <a:lnTo>
                    <a:pt x="562" y="969"/>
                  </a:lnTo>
                  <a:lnTo>
                    <a:pt x="562" y="964"/>
                  </a:lnTo>
                  <a:lnTo>
                    <a:pt x="571" y="955"/>
                  </a:lnTo>
                  <a:lnTo>
                    <a:pt x="571" y="960"/>
                  </a:lnTo>
                  <a:lnTo>
                    <a:pt x="576" y="960"/>
                  </a:lnTo>
                  <a:lnTo>
                    <a:pt x="576" y="955"/>
                  </a:lnTo>
                  <a:lnTo>
                    <a:pt x="581" y="955"/>
                  </a:lnTo>
                  <a:lnTo>
                    <a:pt x="576" y="945"/>
                  </a:lnTo>
                  <a:lnTo>
                    <a:pt x="571" y="945"/>
                  </a:lnTo>
                  <a:lnTo>
                    <a:pt x="571" y="940"/>
                  </a:lnTo>
                  <a:lnTo>
                    <a:pt x="567" y="936"/>
                  </a:lnTo>
                  <a:lnTo>
                    <a:pt x="567" y="926"/>
                  </a:lnTo>
                  <a:lnTo>
                    <a:pt x="571" y="926"/>
                  </a:lnTo>
                  <a:lnTo>
                    <a:pt x="571" y="916"/>
                  </a:lnTo>
                  <a:lnTo>
                    <a:pt x="605" y="916"/>
                  </a:lnTo>
                  <a:lnTo>
                    <a:pt x="605" y="912"/>
                  </a:lnTo>
                  <a:lnTo>
                    <a:pt x="615" y="912"/>
                  </a:lnTo>
                  <a:lnTo>
                    <a:pt x="615" y="907"/>
                  </a:lnTo>
                  <a:lnTo>
                    <a:pt x="619" y="902"/>
                  </a:lnTo>
                  <a:lnTo>
                    <a:pt x="619" y="888"/>
                  </a:lnTo>
                  <a:lnTo>
                    <a:pt x="624" y="883"/>
                  </a:lnTo>
                  <a:lnTo>
                    <a:pt x="629" y="883"/>
                  </a:lnTo>
                  <a:lnTo>
                    <a:pt x="629" y="873"/>
                  </a:lnTo>
                  <a:lnTo>
                    <a:pt x="634" y="864"/>
                  </a:lnTo>
                  <a:lnTo>
                    <a:pt x="643" y="864"/>
                  </a:lnTo>
                  <a:lnTo>
                    <a:pt x="643" y="864"/>
                  </a:lnTo>
                  <a:lnTo>
                    <a:pt x="643" y="864"/>
                  </a:lnTo>
                  <a:lnTo>
                    <a:pt x="658" y="864"/>
                  </a:lnTo>
                  <a:lnTo>
                    <a:pt x="658" y="864"/>
                  </a:lnTo>
                  <a:lnTo>
                    <a:pt x="663" y="864"/>
                  </a:lnTo>
                  <a:lnTo>
                    <a:pt x="663" y="854"/>
                  </a:lnTo>
                  <a:lnTo>
                    <a:pt x="677" y="854"/>
                  </a:lnTo>
                  <a:lnTo>
                    <a:pt x="677" y="864"/>
                  </a:lnTo>
                  <a:lnTo>
                    <a:pt x="687" y="864"/>
                  </a:lnTo>
                  <a:lnTo>
                    <a:pt x="687" y="854"/>
                  </a:lnTo>
                  <a:lnTo>
                    <a:pt x="691" y="854"/>
                  </a:lnTo>
                  <a:lnTo>
                    <a:pt x="691" y="849"/>
                  </a:lnTo>
                  <a:lnTo>
                    <a:pt x="696" y="844"/>
                  </a:lnTo>
                  <a:lnTo>
                    <a:pt x="711" y="844"/>
                  </a:lnTo>
                  <a:lnTo>
                    <a:pt x="711" y="840"/>
                  </a:lnTo>
                  <a:lnTo>
                    <a:pt x="720" y="840"/>
                  </a:lnTo>
                  <a:lnTo>
                    <a:pt x="696" y="0"/>
                  </a:lnTo>
                  <a:lnTo>
                    <a:pt x="0" y="916"/>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 name="Rectangle 12"/>
            <p:cNvSpPr>
              <a:spLocks noChangeArrowheads="1"/>
            </p:cNvSpPr>
            <p:nvPr/>
          </p:nvSpPr>
          <p:spPr bwMode="auto">
            <a:xfrm>
              <a:off x="1358" y="1244"/>
              <a:ext cx="245" cy="9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15" name="Rectangle 13"/>
            <p:cNvSpPr>
              <a:spLocks noChangeArrowheads="1"/>
            </p:cNvSpPr>
            <p:nvPr/>
          </p:nvSpPr>
          <p:spPr bwMode="auto">
            <a:xfrm>
              <a:off x="1358" y="1250"/>
              <a:ext cx="416" cy="2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16" name="Rectangle 14"/>
            <p:cNvSpPr>
              <a:spLocks noChangeArrowheads="1"/>
            </p:cNvSpPr>
            <p:nvPr/>
          </p:nvSpPr>
          <p:spPr bwMode="auto">
            <a:xfrm>
              <a:off x="1493" y="1752"/>
              <a:ext cx="373" cy="11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200" b="1">
                  <a:cs typeface="Arial" charset="0"/>
                </a:rPr>
                <a:t>NAMIBIA</a:t>
              </a:r>
              <a:endParaRPr lang="en-US" sz="1200">
                <a:latin typeface="Times New Roman" pitchFamily="18" charset="0"/>
                <a:cs typeface="Arial" charset="0"/>
              </a:endParaRPr>
            </a:p>
          </p:txBody>
        </p:sp>
        <p:sp>
          <p:nvSpPr>
            <p:cNvPr id="17" name="Rectangle 15"/>
            <p:cNvSpPr>
              <a:spLocks noChangeArrowheads="1"/>
            </p:cNvSpPr>
            <p:nvPr/>
          </p:nvSpPr>
          <p:spPr bwMode="auto">
            <a:xfrm>
              <a:off x="2628" y="958"/>
              <a:ext cx="343" cy="9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18" name="Rectangle 16"/>
            <p:cNvSpPr>
              <a:spLocks noChangeArrowheads="1"/>
            </p:cNvSpPr>
            <p:nvPr/>
          </p:nvSpPr>
          <p:spPr bwMode="auto">
            <a:xfrm>
              <a:off x="2628" y="964"/>
              <a:ext cx="387" cy="1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19" name="Rectangle 17"/>
            <p:cNvSpPr>
              <a:spLocks noChangeArrowheads="1"/>
            </p:cNvSpPr>
            <p:nvPr/>
          </p:nvSpPr>
          <p:spPr bwMode="auto">
            <a:xfrm>
              <a:off x="2673" y="964"/>
              <a:ext cx="475" cy="11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200" b="1">
                  <a:cs typeface="Arial" charset="0"/>
                </a:rPr>
                <a:t>BOTSWANA</a:t>
              </a:r>
              <a:endParaRPr lang="en-US" sz="1200">
                <a:latin typeface="Times New Roman" pitchFamily="18" charset="0"/>
                <a:cs typeface="Arial" charset="0"/>
              </a:endParaRPr>
            </a:p>
          </p:txBody>
        </p:sp>
        <p:sp>
          <p:nvSpPr>
            <p:cNvPr id="20" name="Freeform 18"/>
            <p:cNvSpPr>
              <a:spLocks/>
            </p:cNvSpPr>
            <p:nvPr/>
          </p:nvSpPr>
          <p:spPr bwMode="auto">
            <a:xfrm>
              <a:off x="4078" y="564"/>
              <a:ext cx="428" cy="92"/>
            </a:xfrm>
            <a:custGeom>
              <a:avLst/>
              <a:gdLst>
                <a:gd name="T0" fmla="*/ 0 w 417"/>
                <a:gd name="T1" fmla="*/ 5 h 77"/>
                <a:gd name="T2" fmla="*/ 14 w 417"/>
                <a:gd name="T3" fmla="*/ 10 h 77"/>
                <a:gd name="T4" fmla="*/ 38 w 417"/>
                <a:gd name="T5" fmla="*/ 5 h 77"/>
                <a:gd name="T6" fmla="*/ 43 w 417"/>
                <a:gd name="T7" fmla="*/ 10 h 77"/>
                <a:gd name="T8" fmla="*/ 48 w 417"/>
                <a:gd name="T9" fmla="*/ 0 h 77"/>
                <a:gd name="T10" fmla="*/ 57 w 417"/>
                <a:gd name="T11" fmla="*/ 5 h 77"/>
                <a:gd name="T12" fmla="*/ 62 w 417"/>
                <a:gd name="T13" fmla="*/ 0 h 77"/>
                <a:gd name="T14" fmla="*/ 96 w 417"/>
                <a:gd name="T15" fmla="*/ 5 h 77"/>
                <a:gd name="T16" fmla="*/ 101 w 417"/>
                <a:gd name="T17" fmla="*/ 10 h 77"/>
                <a:gd name="T18" fmla="*/ 120 w 417"/>
                <a:gd name="T19" fmla="*/ 15 h 77"/>
                <a:gd name="T20" fmla="*/ 129 w 417"/>
                <a:gd name="T21" fmla="*/ 19 h 77"/>
                <a:gd name="T22" fmla="*/ 139 w 417"/>
                <a:gd name="T23" fmla="*/ 24 h 77"/>
                <a:gd name="T24" fmla="*/ 149 w 417"/>
                <a:gd name="T25" fmla="*/ 29 h 77"/>
                <a:gd name="T26" fmla="*/ 153 w 417"/>
                <a:gd name="T27" fmla="*/ 34 h 77"/>
                <a:gd name="T28" fmla="*/ 163 w 417"/>
                <a:gd name="T29" fmla="*/ 39 h 77"/>
                <a:gd name="T30" fmla="*/ 168 w 417"/>
                <a:gd name="T31" fmla="*/ 43 h 77"/>
                <a:gd name="T32" fmla="*/ 173 w 417"/>
                <a:gd name="T33" fmla="*/ 39 h 77"/>
                <a:gd name="T34" fmla="*/ 197 w 417"/>
                <a:gd name="T35" fmla="*/ 43 h 77"/>
                <a:gd name="T36" fmla="*/ 201 w 417"/>
                <a:gd name="T37" fmla="*/ 48 h 77"/>
                <a:gd name="T38" fmla="*/ 235 w 417"/>
                <a:gd name="T39" fmla="*/ 53 h 77"/>
                <a:gd name="T40" fmla="*/ 254 w 417"/>
                <a:gd name="T41" fmla="*/ 48 h 77"/>
                <a:gd name="T42" fmla="*/ 259 w 417"/>
                <a:gd name="T43" fmla="*/ 53 h 77"/>
                <a:gd name="T44" fmla="*/ 273 w 417"/>
                <a:gd name="T45" fmla="*/ 48 h 77"/>
                <a:gd name="T46" fmla="*/ 283 w 417"/>
                <a:gd name="T47" fmla="*/ 53 h 77"/>
                <a:gd name="T48" fmla="*/ 293 w 417"/>
                <a:gd name="T49" fmla="*/ 48 h 77"/>
                <a:gd name="T50" fmla="*/ 297 w 417"/>
                <a:gd name="T51" fmla="*/ 53 h 77"/>
                <a:gd name="T52" fmla="*/ 321 w 417"/>
                <a:gd name="T53" fmla="*/ 48 h 77"/>
                <a:gd name="T54" fmla="*/ 331 w 417"/>
                <a:gd name="T55" fmla="*/ 48 h 77"/>
                <a:gd name="T56" fmla="*/ 336 w 417"/>
                <a:gd name="T57" fmla="*/ 48 h 77"/>
                <a:gd name="T58" fmla="*/ 417 w 417"/>
                <a:gd name="T59" fmla="*/ 77 h 77"/>
                <a:gd name="T60" fmla="*/ 389 w 417"/>
                <a:gd name="T61" fmla="*/ 67 h 77"/>
                <a:gd name="T62" fmla="*/ 374 w 417"/>
                <a:gd name="T63"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77">
                  <a:moveTo>
                    <a:pt x="0" y="0"/>
                  </a:moveTo>
                  <a:lnTo>
                    <a:pt x="0" y="5"/>
                  </a:lnTo>
                  <a:lnTo>
                    <a:pt x="4" y="10"/>
                  </a:lnTo>
                  <a:lnTo>
                    <a:pt x="14" y="10"/>
                  </a:lnTo>
                  <a:lnTo>
                    <a:pt x="14" y="5"/>
                  </a:lnTo>
                  <a:lnTo>
                    <a:pt x="38" y="5"/>
                  </a:lnTo>
                  <a:lnTo>
                    <a:pt x="38" y="10"/>
                  </a:lnTo>
                  <a:lnTo>
                    <a:pt x="43" y="10"/>
                  </a:lnTo>
                  <a:lnTo>
                    <a:pt x="43" y="5"/>
                  </a:lnTo>
                  <a:lnTo>
                    <a:pt x="48" y="0"/>
                  </a:lnTo>
                  <a:lnTo>
                    <a:pt x="57" y="0"/>
                  </a:lnTo>
                  <a:lnTo>
                    <a:pt x="57" y="5"/>
                  </a:lnTo>
                  <a:lnTo>
                    <a:pt x="62" y="5"/>
                  </a:lnTo>
                  <a:lnTo>
                    <a:pt x="62" y="0"/>
                  </a:lnTo>
                  <a:lnTo>
                    <a:pt x="91" y="0"/>
                  </a:lnTo>
                  <a:lnTo>
                    <a:pt x="96" y="5"/>
                  </a:lnTo>
                  <a:lnTo>
                    <a:pt x="101" y="5"/>
                  </a:lnTo>
                  <a:lnTo>
                    <a:pt x="101" y="10"/>
                  </a:lnTo>
                  <a:lnTo>
                    <a:pt x="115" y="10"/>
                  </a:lnTo>
                  <a:lnTo>
                    <a:pt x="120" y="15"/>
                  </a:lnTo>
                  <a:lnTo>
                    <a:pt x="129" y="15"/>
                  </a:lnTo>
                  <a:lnTo>
                    <a:pt x="129" y="19"/>
                  </a:lnTo>
                  <a:lnTo>
                    <a:pt x="134" y="19"/>
                  </a:lnTo>
                  <a:lnTo>
                    <a:pt x="139" y="24"/>
                  </a:lnTo>
                  <a:lnTo>
                    <a:pt x="149" y="24"/>
                  </a:lnTo>
                  <a:lnTo>
                    <a:pt x="149" y="29"/>
                  </a:lnTo>
                  <a:lnTo>
                    <a:pt x="153" y="29"/>
                  </a:lnTo>
                  <a:lnTo>
                    <a:pt x="153" y="34"/>
                  </a:lnTo>
                  <a:lnTo>
                    <a:pt x="158" y="34"/>
                  </a:lnTo>
                  <a:lnTo>
                    <a:pt x="163" y="39"/>
                  </a:lnTo>
                  <a:lnTo>
                    <a:pt x="168" y="39"/>
                  </a:lnTo>
                  <a:lnTo>
                    <a:pt x="168" y="43"/>
                  </a:lnTo>
                  <a:lnTo>
                    <a:pt x="173" y="43"/>
                  </a:lnTo>
                  <a:lnTo>
                    <a:pt x="173" y="39"/>
                  </a:lnTo>
                  <a:lnTo>
                    <a:pt x="192" y="39"/>
                  </a:lnTo>
                  <a:lnTo>
                    <a:pt x="197" y="43"/>
                  </a:lnTo>
                  <a:lnTo>
                    <a:pt x="197" y="48"/>
                  </a:lnTo>
                  <a:lnTo>
                    <a:pt x="201" y="48"/>
                  </a:lnTo>
                  <a:lnTo>
                    <a:pt x="201" y="53"/>
                  </a:lnTo>
                  <a:lnTo>
                    <a:pt x="235" y="53"/>
                  </a:lnTo>
                  <a:lnTo>
                    <a:pt x="240" y="48"/>
                  </a:lnTo>
                  <a:lnTo>
                    <a:pt x="254" y="48"/>
                  </a:lnTo>
                  <a:lnTo>
                    <a:pt x="254" y="53"/>
                  </a:lnTo>
                  <a:lnTo>
                    <a:pt x="259" y="53"/>
                  </a:lnTo>
                  <a:lnTo>
                    <a:pt x="259" y="48"/>
                  </a:lnTo>
                  <a:lnTo>
                    <a:pt x="273" y="48"/>
                  </a:lnTo>
                  <a:lnTo>
                    <a:pt x="273" y="53"/>
                  </a:lnTo>
                  <a:lnTo>
                    <a:pt x="283" y="53"/>
                  </a:lnTo>
                  <a:lnTo>
                    <a:pt x="283" y="48"/>
                  </a:lnTo>
                  <a:lnTo>
                    <a:pt x="293" y="48"/>
                  </a:lnTo>
                  <a:lnTo>
                    <a:pt x="293" y="53"/>
                  </a:lnTo>
                  <a:lnTo>
                    <a:pt x="297" y="53"/>
                  </a:lnTo>
                  <a:lnTo>
                    <a:pt x="297" y="48"/>
                  </a:lnTo>
                  <a:lnTo>
                    <a:pt x="321" y="48"/>
                  </a:lnTo>
                  <a:lnTo>
                    <a:pt x="326" y="53"/>
                  </a:lnTo>
                  <a:lnTo>
                    <a:pt x="331" y="48"/>
                  </a:lnTo>
                  <a:lnTo>
                    <a:pt x="365" y="58"/>
                  </a:lnTo>
                  <a:lnTo>
                    <a:pt x="336" y="48"/>
                  </a:lnTo>
                  <a:lnTo>
                    <a:pt x="341" y="53"/>
                  </a:lnTo>
                  <a:lnTo>
                    <a:pt x="417" y="77"/>
                  </a:lnTo>
                  <a:lnTo>
                    <a:pt x="403" y="67"/>
                  </a:lnTo>
                  <a:lnTo>
                    <a:pt x="389" y="67"/>
                  </a:lnTo>
                  <a:lnTo>
                    <a:pt x="384" y="63"/>
                  </a:lnTo>
                  <a:lnTo>
                    <a:pt x="374" y="63"/>
                  </a:lnTo>
                  <a:lnTo>
                    <a:pt x="0" y="0"/>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 name="Rectangle 19"/>
            <p:cNvSpPr>
              <a:spLocks noChangeArrowheads="1"/>
            </p:cNvSpPr>
            <p:nvPr/>
          </p:nvSpPr>
          <p:spPr bwMode="auto">
            <a:xfrm>
              <a:off x="4724" y="969"/>
              <a:ext cx="406" cy="9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22" name="Rectangle 20"/>
            <p:cNvSpPr>
              <a:spLocks noChangeArrowheads="1"/>
            </p:cNvSpPr>
            <p:nvPr/>
          </p:nvSpPr>
          <p:spPr bwMode="auto">
            <a:xfrm>
              <a:off x="4724" y="975"/>
              <a:ext cx="671" cy="26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23" name="Rectangle 21"/>
            <p:cNvSpPr>
              <a:spLocks noChangeArrowheads="1"/>
            </p:cNvSpPr>
            <p:nvPr/>
          </p:nvSpPr>
          <p:spPr bwMode="auto">
            <a:xfrm>
              <a:off x="4593" y="754"/>
              <a:ext cx="597" cy="11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200" b="1">
                  <a:cs typeface="Arial" charset="0"/>
                </a:rPr>
                <a:t>MOZAMBIQUE</a:t>
              </a:r>
              <a:endParaRPr lang="en-US" sz="1200">
                <a:latin typeface="Times New Roman" pitchFamily="18" charset="0"/>
                <a:cs typeface="Arial" charset="0"/>
              </a:endParaRPr>
            </a:p>
          </p:txBody>
        </p:sp>
        <p:sp>
          <p:nvSpPr>
            <p:cNvPr id="24" name="Freeform 22"/>
            <p:cNvSpPr>
              <a:spLocks/>
            </p:cNvSpPr>
            <p:nvPr/>
          </p:nvSpPr>
          <p:spPr bwMode="auto">
            <a:xfrm>
              <a:off x="1638" y="2864"/>
              <a:ext cx="1292" cy="979"/>
            </a:xfrm>
            <a:custGeom>
              <a:avLst/>
              <a:gdLst>
                <a:gd name="T0" fmla="*/ 19 w 1267"/>
                <a:gd name="T1" fmla="*/ 139 h 797"/>
                <a:gd name="T2" fmla="*/ 52 w 1267"/>
                <a:gd name="T3" fmla="*/ 77 h 797"/>
                <a:gd name="T4" fmla="*/ 110 w 1267"/>
                <a:gd name="T5" fmla="*/ 38 h 797"/>
                <a:gd name="T6" fmla="*/ 168 w 1267"/>
                <a:gd name="T7" fmla="*/ 24 h 797"/>
                <a:gd name="T8" fmla="*/ 225 w 1267"/>
                <a:gd name="T9" fmla="*/ 106 h 797"/>
                <a:gd name="T10" fmla="*/ 245 w 1267"/>
                <a:gd name="T11" fmla="*/ 197 h 797"/>
                <a:gd name="T12" fmla="*/ 249 w 1267"/>
                <a:gd name="T13" fmla="*/ 240 h 797"/>
                <a:gd name="T14" fmla="*/ 259 w 1267"/>
                <a:gd name="T15" fmla="*/ 278 h 797"/>
                <a:gd name="T16" fmla="*/ 259 w 1267"/>
                <a:gd name="T17" fmla="*/ 312 h 797"/>
                <a:gd name="T18" fmla="*/ 278 w 1267"/>
                <a:gd name="T19" fmla="*/ 331 h 797"/>
                <a:gd name="T20" fmla="*/ 302 w 1267"/>
                <a:gd name="T21" fmla="*/ 345 h 797"/>
                <a:gd name="T22" fmla="*/ 345 w 1267"/>
                <a:gd name="T23" fmla="*/ 369 h 797"/>
                <a:gd name="T24" fmla="*/ 345 w 1267"/>
                <a:gd name="T25" fmla="*/ 393 h 797"/>
                <a:gd name="T26" fmla="*/ 341 w 1267"/>
                <a:gd name="T27" fmla="*/ 446 h 797"/>
                <a:gd name="T28" fmla="*/ 355 w 1267"/>
                <a:gd name="T29" fmla="*/ 509 h 797"/>
                <a:gd name="T30" fmla="*/ 379 w 1267"/>
                <a:gd name="T31" fmla="*/ 456 h 797"/>
                <a:gd name="T32" fmla="*/ 432 w 1267"/>
                <a:gd name="T33" fmla="*/ 437 h 797"/>
                <a:gd name="T34" fmla="*/ 475 w 1267"/>
                <a:gd name="T35" fmla="*/ 389 h 797"/>
                <a:gd name="T36" fmla="*/ 480 w 1267"/>
                <a:gd name="T37" fmla="*/ 432 h 797"/>
                <a:gd name="T38" fmla="*/ 475 w 1267"/>
                <a:gd name="T39" fmla="*/ 475 h 797"/>
                <a:gd name="T40" fmla="*/ 499 w 1267"/>
                <a:gd name="T41" fmla="*/ 533 h 797"/>
                <a:gd name="T42" fmla="*/ 542 w 1267"/>
                <a:gd name="T43" fmla="*/ 561 h 797"/>
                <a:gd name="T44" fmla="*/ 605 w 1267"/>
                <a:gd name="T45" fmla="*/ 542 h 797"/>
                <a:gd name="T46" fmla="*/ 609 w 1267"/>
                <a:gd name="T47" fmla="*/ 494 h 797"/>
                <a:gd name="T48" fmla="*/ 681 w 1267"/>
                <a:gd name="T49" fmla="*/ 461 h 797"/>
                <a:gd name="T50" fmla="*/ 715 w 1267"/>
                <a:gd name="T51" fmla="*/ 432 h 797"/>
                <a:gd name="T52" fmla="*/ 758 w 1267"/>
                <a:gd name="T53" fmla="*/ 393 h 797"/>
                <a:gd name="T54" fmla="*/ 787 w 1267"/>
                <a:gd name="T55" fmla="*/ 398 h 797"/>
                <a:gd name="T56" fmla="*/ 835 w 1267"/>
                <a:gd name="T57" fmla="*/ 389 h 797"/>
                <a:gd name="T58" fmla="*/ 854 w 1267"/>
                <a:gd name="T59" fmla="*/ 365 h 797"/>
                <a:gd name="T60" fmla="*/ 849 w 1267"/>
                <a:gd name="T61" fmla="*/ 331 h 797"/>
                <a:gd name="T62" fmla="*/ 869 w 1267"/>
                <a:gd name="T63" fmla="*/ 307 h 797"/>
                <a:gd name="T64" fmla="*/ 883 w 1267"/>
                <a:gd name="T65" fmla="*/ 264 h 797"/>
                <a:gd name="T66" fmla="*/ 931 w 1267"/>
                <a:gd name="T67" fmla="*/ 269 h 797"/>
                <a:gd name="T68" fmla="*/ 946 w 1267"/>
                <a:gd name="T69" fmla="*/ 298 h 797"/>
                <a:gd name="T70" fmla="*/ 974 w 1267"/>
                <a:gd name="T71" fmla="*/ 293 h 797"/>
                <a:gd name="T72" fmla="*/ 1008 w 1267"/>
                <a:gd name="T73" fmla="*/ 312 h 797"/>
                <a:gd name="T74" fmla="*/ 1037 w 1267"/>
                <a:gd name="T75" fmla="*/ 322 h 797"/>
                <a:gd name="T76" fmla="*/ 1070 w 1267"/>
                <a:gd name="T77" fmla="*/ 312 h 797"/>
                <a:gd name="T78" fmla="*/ 1109 w 1267"/>
                <a:gd name="T79" fmla="*/ 278 h 797"/>
                <a:gd name="T80" fmla="*/ 1176 w 1267"/>
                <a:gd name="T81" fmla="*/ 274 h 797"/>
                <a:gd name="T82" fmla="*/ 1200 w 1267"/>
                <a:gd name="T83" fmla="*/ 302 h 797"/>
                <a:gd name="T84" fmla="*/ 1238 w 1267"/>
                <a:gd name="T85" fmla="*/ 274 h 797"/>
                <a:gd name="T86" fmla="*/ 1258 w 1267"/>
                <a:gd name="T87" fmla="*/ 298 h 797"/>
                <a:gd name="T88" fmla="*/ 1248 w 1267"/>
                <a:gd name="T89" fmla="*/ 322 h 797"/>
                <a:gd name="T90" fmla="*/ 1258 w 1267"/>
                <a:gd name="T91" fmla="*/ 345 h 797"/>
                <a:gd name="T92" fmla="*/ 1243 w 1267"/>
                <a:gd name="T93" fmla="*/ 365 h 797"/>
                <a:gd name="T94" fmla="*/ 1229 w 1267"/>
                <a:gd name="T95" fmla="*/ 379 h 797"/>
                <a:gd name="T96" fmla="*/ 1181 w 1267"/>
                <a:gd name="T97" fmla="*/ 384 h 797"/>
                <a:gd name="T98" fmla="*/ 1152 w 1267"/>
                <a:gd name="T99" fmla="*/ 408 h 797"/>
                <a:gd name="T100" fmla="*/ 1109 w 1267"/>
                <a:gd name="T101" fmla="*/ 427 h 797"/>
                <a:gd name="T102" fmla="*/ 1085 w 1267"/>
                <a:gd name="T103" fmla="*/ 437 h 797"/>
                <a:gd name="T104" fmla="*/ 1090 w 1267"/>
                <a:gd name="T105" fmla="*/ 489 h 797"/>
                <a:gd name="T106" fmla="*/ 1104 w 1267"/>
                <a:gd name="T107" fmla="*/ 518 h 797"/>
                <a:gd name="T108" fmla="*/ 1046 w 1267"/>
                <a:gd name="T109" fmla="*/ 528 h 797"/>
                <a:gd name="T110" fmla="*/ 1018 w 1267"/>
                <a:gd name="T111" fmla="*/ 571 h 797"/>
                <a:gd name="T112" fmla="*/ 998 w 1267"/>
                <a:gd name="T113" fmla="*/ 624 h 797"/>
                <a:gd name="T114" fmla="*/ 989 w 1267"/>
                <a:gd name="T115" fmla="*/ 672 h 797"/>
                <a:gd name="T116" fmla="*/ 1099 w 1267"/>
                <a:gd name="T117" fmla="*/ 681 h 797"/>
                <a:gd name="T118" fmla="*/ 1142 w 1267"/>
                <a:gd name="T119" fmla="*/ 701 h 797"/>
                <a:gd name="T120" fmla="*/ 1133 w 1267"/>
                <a:gd name="T121" fmla="*/ 729 h 797"/>
                <a:gd name="T122" fmla="*/ 1123 w 1267"/>
                <a:gd name="T123" fmla="*/ 753 h 797"/>
                <a:gd name="T124" fmla="*/ 1152 w 1267"/>
                <a:gd name="T125" fmla="*/ 77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7" h="797">
                  <a:moveTo>
                    <a:pt x="0" y="173"/>
                  </a:moveTo>
                  <a:lnTo>
                    <a:pt x="9" y="178"/>
                  </a:lnTo>
                  <a:lnTo>
                    <a:pt x="9" y="168"/>
                  </a:lnTo>
                  <a:lnTo>
                    <a:pt x="4" y="154"/>
                  </a:lnTo>
                  <a:lnTo>
                    <a:pt x="14" y="149"/>
                  </a:lnTo>
                  <a:lnTo>
                    <a:pt x="19" y="144"/>
                  </a:lnTo>
                  <a:lnTo>
                    <a:pt x="19" y="139"/>
                  </a:lnTo>
                  <a:lnTo>
                    <a:pt x="28" y="139"/>
                  </a:lnTo>
                  <a:lnTo>
                    <a:pt x="24" y="134"/>
                  </a:lnTo>
                  <a:lnTo>
                    <a:pt x="19" y="125"/>
                  </a:lnTo>
                  <a:lnTo>
                    <a:pt x="19" y="115"/>
                  </a:lnTo>
                  <a:lnTo>
                    <a:pt x="38" y="115"/>
                  </a:lnTo>
                  <a:lnTo>
                    <a:pt x="38" y="82"/>
                  </a:lnTo>
                  <a:lnTo>
                    <a:pt x="52" y="77"/>
                  </a:lnTo>
                  <a:lnTo>
                    <a:pt x="72" y="101"/>
                  </a:lnTo>
                  <a:lnTo>
                    <a:pt x="76" y="96"/>
                  </a:lnTo>
                  <a:lnTo>
                    <a:pt x="81" y="96"/>
                  </a:lnTo>
                  <a:lnTo>
                    <a:pt x="81" y="91"/>
                  </a:lnTo>
                  <a:lnTo>
                    <a:pt x="91" y="91"/>
                  </a:lnTo>
                  <a:lnTo>
                    <a:pt x="110" y="53"/>
                  </a:lnTo>
                  <a:lnTo>
                    <a:pt x="110" y="38"/>
                  </a:lnTo>
                  <a:lnTo>
                    <a:pt x="120" y="19"/>
                  </a:lnTo>
                  <a:lnTo>
                    <a:pt x="110" y="10"/>
                  </a:lnTo>
                  <a:lnTo>
                    <a:pt x="144" y="38"/>
                  </a:lnTo>
                  <a:lnTo>
                    <a:pt x="134" y="19"/>
                  </a:lnTo>
                  <a:lnTo>
                    <a:pt x="134" y="5"/>
                  </a:lnTo>
                  <a:lnTo>
                    <a:pt x="149" y="0"/>
                  </a:lnTo>
                  <a:lnTo>
                    <a:pt x="168" y="24"/>
                  </a:lnTo>
                  <a:lnTo>
                    <a:pt x="187" y="29"/>
                  </a:lnTo>
                  <a:lnTo>
                    <a:pt x="197" y="48"/>
                  </a:lnTo>
                  <a:lnTo>
                    <a:pt x="206" y="62"/>
                  </a:lnTo>
                  <a:lnTo>
                    <a:pt x="230" y="67"/>
                  </a:lnTo>
                  <a:lnTo>
                    <a:pt x="230" y="96"/>
                  </a:lnTo>
                  <a:lnTo>
                    <a:pt x="211" y="101"/>
                  </a:lnTo>
                  <a:lnTo>
                    <a:pt x="225" y="106"/>
                  </a:lnTo>
                  <a:lnTo>
                    <a:pt x="235" y="115"/>
                  </a:lnTo>
                  <a:lnTo>
                    <a:pt x="225" y="120"/>
                  </a:lnTo>
                  <a:lnTo>
                    <a:pt x="225" y="139"/>
                  </a:lnTo>
                  <a:lnTo>
                    <a:pt x="230" y="149"/>
                  </a:lnTo>
                  <a:lnTo>
                    <a:pt x="230" y="182"/>
                  </a:lnTo>
                  <a:lnTo>
                    <a:pt x="235" y="192"/>
                  </a:lnTo>
                  <a:lnTo>
                    <a:pt x="245" y="197"/>
                  </a:lnTo>
                  <a:lnTo>
                    <a:pt x="240" y="206"/>
                  </a:lnTo>
                  <a:lnTo>
                    <a:pt x="245" y="211"/>
                  </a:lnTo>
                  <a:lnTo>
                    <a:pt x="249" y="211"/>
                  </a:lnTo>
                  <a:lnTo>
                    <a:pt x="249" y="221"/>
                  </a:lnTo>
                  <a:lnTo>
                    <a:pt x="254" y="221"/>
                  </a:lnTo>
                  <a:lnTo>
                    <a:pt x="249" y="230"/>
                  </a:lnTo>
                  <a:lnTo>
                    <a:pt x="249" y="240"/>
                  </a:lnTo>
                  <a:lnTo>
                    <a:pt x="259" y="240"/>
                  </a:lnTo>
                  <a:lnTo>
                    <a:pt x="259" y="250"/>
                  </a:lnTo>
                  <a:lnTo>
                    <a:pt x="254" y="259"/>
                  </a:lnTo>
                  <a:lnTo>
                    <a:pt x="259" y="259"/>
                  </a:lnTo>
                  <a:lnTo>
                    <a:pt x="264" y="264"/>
                  </a:lnTo>
                  <a:lnTo>
                    <a:pt x="259" y="269"/>
                  </a:lnTo>
                  <a:lnTo>
                    <a:pt x="259" y="278"/>
                  </a:lnTo>
                  <a:lnTo>
                    <a:pt x="254" y="278"/>
                  </a:lnTo>
                  <a:lnTo>
                    <a:pt x="259" y="283"/>
                  </a:lnTo>
                  <a:lnTo>
                    <a:pt x="259" y="288"/>
                  </a:lnTo>
                  <a:lnTo>
                    <a:pt x="264" y="293"/>
                  </a:lnTo>
                  <a:lnTo>
                    <a:pt x="264" y="298"/>
                  </a:lnTo>
                  <a:lnTo>
                    <a:pt x="259" y="298"/>
                  </a:lnTo>
                  <a:lnTo>
                    <a:pt x="259" y="312"/>
                  </a:lnTo>
                  <a:lnTo>
                    <a:pt x="254" y="312"/>
                  </a:lnTo>
                  <a:lnTo>
                    <a:pt x="254" y="317"/>
                  </a:lnTo>
                  <a:lnTo>
                    <a:pt x="249" y="317"/>
                  </a:lnTo>
                  <a:lnTo>
                    <a:pt x="254" y="331"/>
                  </a:lnTo>
                  <a:lnTo>
                    <a:pt x="264" y="331"/>
                  </a:lnTo>
                  <a:lnTo>
                    <a:pt x="269" y="331"/>
                  </a:lnTo>
                  <a:lnTo>
                    <a:pt x="278" y="331"/>
                  </a:lnTo>
                  <a:lnTo>
                    <a:pt x="283" y="331"/>
                  </a:lnTo>
                  <a:lnTo>
                    <a:pt x="288" y="341"/>
                  </a:lnTo>
                  <a:lnTo>
                    <a:pt x="297" y="322"/>
                  </a:lnTo>
                  <a:lnTo>
                    <a:pt x="302" y="317"/>
                  </a:lnTo>
                  <a:lnTo>
                    <a:pt x="297" y="331"/>
                  </a:lnTo>
                  <a:lnTo>
                    <a:pt x="297" y="350"/>
                  </a:lnTo>
                  <a:lnTo>
                    <a:pt x="302" y="345"/>
                  </a:lnTo>
                  <a:lnTo>
                    <a:pt x="312" y="350"/>
                  </a:lnTo>
                  <a:lnTo>
                    <a:pt x="312" y="355"/>
                  </a:lnTo>
                  <a:lnTo>
                    <a:pt x="321" y="365"/>
                  </a:lnTo>
                  <a:lnTo>
                    <a:pt x="321" y="360"/>
                  </a:lnTo>
                  <a:lnTo>
                    <a:pt x="326" y="355"/>
                  </a:lnTo>
                  <a:lnTo>
                    <a:pt x="341" y="369"/>
                  </a:lnTo>
                  <a:lnTo>
                    <a:pt x="345" y="369"/>
                  </a:lnTo>
                  <a:lnTo>
                    <a:pt x="345" y="379"/>
                  </a:lnTo>
                  <a:lnTo>
                    <a:pt x="345" y="369"/>
                  </a:lnTo>
                  <a:lnTo>
                    <a:pt x="350" y="379"/>
                  </a:lnTo>
                  <a:lnTo>
                    <a:pt x="345" y="379"/>
                  </a:lnTo>
                  <a:lnTo>
                    <a:pt x="345" y="384"/>
                  </a:lnTo>
                  <a:lnTo>
                    <a:pt x="341" y="384"/>
                  </a:lnTo>
                  <a:lnTo>
                    <a:pt x="345" y="393"/>
                  </a:lnTo>
                  <a:lnTo>
                    <a:pt x="350" y="398"/>
                  </a:lnTo>
                  <a:lnTo>
                    <a:pt x="345" y="398"/>
                  </a:lnTo>
                  <a:lnTo>
                    <a:pt x="345" y="408"/>
                  </a:lnTo>
                  <a:lnTo>
                    <a:pt x="331" y="422"/>
                  </a:lnTo>
                  <a:lnTo>
                    <a:pt x="336" y="437"/>
                  </a:lnTo>
                  <a:lnTo>
                    <a:pt x="336" y="441"/>
                  </a:lnTo>
                  <a:lnTo>
                    <a:pt x="341" y="446"/>
                  </a:lnTo>
                  <a:lnTo>
                    <a:pt x="341" y="451"/>
                  </a:lnTo>
                  <a:lnTo>
                    <a:pt x="345" y="451"/>
                  </a:lnTo>
                  <a:lnTo>
                    <a:pt x="345" y="461"/>
                  </a:lnTo>
                  <a:lnTo>
                    <a:pt x="350" y="461"/>
                  </a:lnTo>
                  <a:lnTo>
                    <a:pt x="345" y="465"/>
                  </a:lnTo>
                  <a:lnTo>
                    <a:pt x="345" y="485"/>
                  </a:lnTo>
                  <a:lnTo>
                    <a:pt x="355" y="509"/>
                  </a:lnTo>
                  <a:lnTo>
                    <a:pt x="365" y="504"/>
                  </a:lnTo>
                  <a:lnTo>
                    <a:pt x="369" y="494"/>
                  </a:lnTo>
                  <a:lnTo>
                    <a:pt x="369" y="475"/>
                  </a:lnTo>
                  <a:lnTo>
                    <a:pt x="374" y="465"/>
                  </a:lnTo>
                  <a:lnTo>
                    <a:pt x="369" y="461"/>
                  </a:lnTo>
                  <a:lnTo>
                    <a:pt x="374" y="451"/>
                  </a:lnTo>
                  <a:lnTo>
                    <a:pt x="379" y="456"/>
                  </a:lnTo>
                  <a:lnTo>
                    <a:pt x="393" y="451"/>
                  </a:lnTo>
                  <a:lnTo>
                    <a:pt x="393" y="446"/>
                  </a:lnTo>
                  <a:lnTo>
                    <a:pt x="393" y="441"/>
                  </a:lnTo>
                  <a:lnTo>
                    <a:pt x="393" y="446"/>
                  </a:lnTo>
                  <a:lnTo>
                    <a:pt x="408" y="441"/>
                  </a:lnTo>
                  <a:lnTo>
                    <a:pt x="413" y="437"/>
                  </a:lnTo>
                  <a:lnTo>
                    <a:pt x="432" y="437"/>
                  </a:lnTo>
                  <a:lnTo>
                    <a:pt x="441" y="427"/>
                  </a:lnTo>
                  <a:lnTo>
                    <a:pt x="446" y="427"/>
                  </a:lnTo>
                  <a:lnTo>
                    <a:pt x="451" y="417"/>
                  </a:lnTo>
                  <a:lnTo>
                    <a:pt x="465" y="398"/>
                  </a:lnTo>
                  <a:lnTo>
                    <a:pt x="465" y="393"/>
                  </a:lnTo>
                  <a:lnTo>
                    <a:pt x="475" y="393"/>
                  </a:lnTo>
                  <a:lnTo>
                    <a:pt x="475" y="389"/>
                  </a:lnTo>
                  <a:lnTo>
                    <a:pt x="480" y="389"/>
                  </a:lnTo>
                  <a:lnTo>
                    <a:pt x="485" y="393"/>
                  </a:lnTo>
                  <a:lnTo>
                    <a:pt x="485" y="398"/>
                  </a:lnTo>
                  <a:lnTo>
                    <a:pt x="494" y="398"/>
                  </a:lnTo>
                  <a:lnTo>
                    <a:pt x="494" y="422"/>
                  </a:lnTo>
                  <a:lnTo>
                    <a:pt x="489" y="422"/>
                  </a:lnTo>
                  <a:lnTo>
                    <a:pt x="480" y="432"/>
                  </a:lnTo>
                  <a:lnTo>
                    <a:pt x="480" y="437"/>
                  </a:lnTo>
                  <a:lnTo>
                    <a:pt x="475" y="446"/>
                  </a:lnTo>
                  <a:lnTo>
                    <a:pt x="461" y="441"/>
                  </a:lnTo>
                  <a:lnTo>
                    <a:pt x="461" y="451"/>
                  </a:lnTo>
                  <a:lnTo>
                    <a:pt x="465" y="456"/>
                  </a:lnTo>
                  <a:lnTo>
                    <a:pt x="465" y="465"/>
                  </a:lnTo>
                  <a:lnTo>
                    <a:pt x="475" y="475"/>
                  </a:lnTo>
                  <a:lnTo>
                    <a:pt x="465" y="480"/>
                  </a:lnTo>
                  <a:lnTo>
                    <a:pt x="475" y="480"/>
                  </a:lnTo>
                  <a:lnTo>
                    <a:pt x="475" y="494"/>
                  </a:lnTo>
                  <a:lnTo>
                    <a:pt x="485" y="504"/>
                  </a:lnTo>
                  <a:lnTo>
                    <a:pt x="485" y="523"/>
                  </a:lnTo>
                  <a:lnTo>
                    <a:pt x="489" y="528"/>
                  </a:lnTo>
                  <a:lnTo>
                    <a:pt x="499" y="533"/>
                  </a:lnTo>
                  <a:lnTo>
                    <a:pt x="509" y="533"/>
                  </a:lnTo>
                  <a:lnTo>
                    <a:pt x="509" y="537"/>
                  </a:lnTo>
                  <a:lnTo>
                    <a:pt x="518" y="547"/>
                  </a:lnTo>
                  <a:lnTo>
                    <a:pt x="518" y="557"/>
                  </a:lnTo>
                  <a:lnTo>
                    <a:pt x="523" y="552"/>
                  </a:lnTo>
                  <a:lnTo>
                    <a:pt x="533" y="561"/>
                  </a:lnTo>
                  <a:lnTo>
                    <a:pt x="542" y="561"/>
                  </a:lnTo>
                  <a:lnTo>
                    <a:pt x="561" y="547"/>
                  </a:lnTo>
                  <a:lnTo>
                    <a:pt x="566" y="557"/>
                  </a:lnTo>
                  <a:lnTo>
                    <a:pt x="566" y="561"/>
                  </a:lnTo>
                  <a:lnTo>
                    <a:pt x="590" y="561"/>
                  </a:lnTo>
                  <a:lnTo>
                    <a:pt x="600" y="552"/>
                  </a:lnTo>
                  <a:lnTo>
                    <a:pt x="609" y="547"/>
                  </a:lnTo>
                  <a:lnTo>
                    <a:pt x="605" y="542"/>
                  </a:lnTo>
                  <a:lnTo>
                    <a:pt x="605" y="537"/>
                  </a:lnTo>
                  <a:lnTo>
                    <a:pt x="609" y="533"/>
                  </a:lnTo>
                  <a:lnTo>
                    <a:pt x="609" y="528"/>
                  </a:lnTo>
                  <a:lnTo>
                    <a:pt x="605" y="523"/>
                  </a:lnTo>
                  <a:lnTo>
                    <a:pt x="600" y="513"/>
                  </a:lnTo>
                  <a:lnTo>
                    <a:pt x="605" y="509"/>
                  </a:lnTo>
                  <a:lnTo>
                    <a:pt x="609" y="494"/>
                  </a:lnTo>
                  <a:lnTo>
                    <a:pt x="633" y="489"/>
                  </a:lnTo>
                  <a:lnTo>
                    <a:pt x="643" y="494"/>
                  </a:lnTo>
                  <a:lnTo>
                    <a:pt x="657" y="494"/>
                  </a:lnTo>
                  <a:lnTo>
                    <a:pt x="672" y="489"/>
                  </a:lnTo>
                  <a:lnTo>
                    <a:pt x="667" y="480"/>
                  </a:lnTo>
                  <a:lnTo>
                    <a:pt x="677" y="461"/>
                  </a:lnTo>
                  <a:lnTo>
                    <a:pt x="681" y="461"/>
                  </a:lnTo>
                  <a:lnTo>
                    <a:pt x="681" y="456"/>
                  </a:lnTo>
                  <a:lnTo>
                    <a:pt x="686" y="451"/>
                  </a:lnTo>
                  <a:lnTo>
                    <a:pt x="691" y="451"/>
                  </a:lnTo>
                  <a:lnTo>
                    <a:pt x="696" y="446"/>
                  </a:lnTo>
                  <a:lnTo>
                    <a:pt x="696" y="432"/>
                  </a:lnTo>
                  <a:lnTo>
                    <a:pt x="705" y="437"/>
                  </a:lnTo>
                  <a:lnTo>
                    <a:pt x="715" y="432"/>
                  </a:lnTo>
                  <a:lnTo>
                    <a:pt x="720" y="432"/>
                  </a:lnTo>
                  <a:lnTo>
                    <a:pt x="729" y="422"/>
                  </a:lnTo>
                  <a:lnTo>
                    <a:pt x="749" y="422"/>
                  </a:lnTo>
                  <a:lnTo>
                    <a:pt x="749" y="408"/>
                  </a:lnTo>
                  <a:lnTo>
                    <a:pt x="744" y="398"/>
                  </a:lnTo>
                  <a:lnTo>
                    <a:pt x="744" y="393"/>
                  </a:lnTo>
                  <a:lnTo>
                    <a:pt x="758" y="393"/>
                  </a:lnTo>
                  <a:lnTo>
                    <a:pt x="763" y="389"/>
                  </a:lnTo>
                  <a:lnTo>
                    <a:pt x="768" y="398"/>
                  </a:lnTo>
                  <a:lnTo>
                    <a:pt x="773" y="398"/>
                  </a:lnTo>
                  <a:lnTo>
                    <a:pt x="782" y="389"/>
                  </a:lnTo>
                  <a:lnTo>
                    <a:pt x="782" y="393"/>
                  </a:lnTo>
                  <a:lnTo>
                    <a:pt x="787" y="393"/>
                  </a:lnTo>
                  <a:lnTo>
                    <a:pt x="787" y="398"/>
                  </a:lnTo>
                  <a:lnTo>
                    <a:pt x="801" y="403"/>
                  </a:lnTo>
                  <a:lnTo>
                    <a:pt x="811" y="403"/>
                  </a:lnTo>
                  <a:lnTo>
                    <a:pt x="811" y="389"/>
                  </a:lnTo>
                  <a:lnTo>
                    <a:pt x="801" y="384"/>
                  </a:lnTo>
                  <a:lnTo>
                    <a:pt x="825" y="384"/>
                  </a:lnTo>
                  <a:lnTo>
                    <a:pt x="830" y="393"/>
                  </a:lnTo>
                  <a:lnTo>
                    <a:pt x="835" y="389"/>
                  </a:lnTo>
                  <a:lnTo>
                    <a:pt x="835" y="379"/>
                  </a:lnTo>
                  <a:lnTo>
                    <a:pt x="840" y="374"/>
                  </a:lnTo>
                  <a:lnTo>
                    <a:pt x="840" y="369"/>
                  </a:lnTo>
                  <a:lnTo>
                    <a:pt x="849" y="365"/>
                  </a:lnTo>
                  <a:lnTo>
                    <a:pt x="849" y="374"/>
                  </a:lnTo>
                  <a:lnTo>
                    <a:pt x="854" y="369"/>
                  </a:lnTo>
                  <a:lnTo>
                    <a:pt x="854" y="365"/>
                  </a:lnTo>
                  <a:lnTo>
                    <a:pt x="859" y="360"/>
                  </a:lnTo>
                  <a:lnTo>
                    <a:pt x="859" y="355"/>
                  </a:lnTo>
                  <a:lnTo>
                    <a:pt x="854" y="355"/>
                  </a:lnTo>
                  <a:lnTo>
                    <a:pt x="849" y="345"/>
                  </a:lnTo>
                  <a:lnTo>
                    <a:pt x="854" y="345"/>
                  </a:lnTo>
                  <a:lnTo>
                    <a:pt x="854" y="331"/>
                  </a:lnTo>
                  <a:lnTo>
                    <a:pt x="849" y="331"/>
                  </a:lnTo>
                  <a:lnTo>
                    <a:pt x="854" y="322"/>
                  </a:lnTo>
                  <a:lnTo>
                    <a:pt x="854" y="317"/>
                  </a:lnTo>
                  <a:lnTo>
                    <a:pt x="849" y="312"/>
                  </a:lnTo>
                  <a:lnTo>
                    <a:pt x="849" y="307"/>
                  </a:lnTo>
                  <a:lnTo>
                    <a:pt x="854" y="307"/>
                  </a:lnTo>
                  <a:lnTo>
                    <a:pt x="864" y="317"/>
                  </a:lnTo>
                  <a:lnTo>
                    <a:pt x="869" y="307"/>
                  </a:lnTo>
                  <a:lnTo>
                    <a:pt x="869" y="298"/>
                  </a:lnTo>
                  <a:lnTo>
                    <a:pt x="864" y="298"/>
                  </a:lnTo>
                  <a:lnTo>
                    <a:pt x="873" y="293"/>
                  </a:lnTo>
                  <a:lnTo>
                    <a:pt x="873" y="283"/>
                  </a:lnTo>
                  <a:lnTo>
                    <a:pt x="878" y="278"/>
                  </a:lnTo>
                  <a:lnTo>
                    <a:pt x="878" y="274"/>
                  </a:lnTo>
                  <a:lnTo>
                    <a:pt x="883" y="264"/>
                  </a:lnTo>
                  <a:lnTo>
                    <a:pt x="883" y="250"/>
                  </a:lnTo>
                  <a:lnTo>
                    <a:pt x="893" y="250"/>
                  </a:lnTo>
                  <a:lnTo>
                    <a:pt x="902" y="250"/>
                  </a:lnTo>
                  <a:lnTo>
                    <a:pt x="912" y="250"/>
                  </a:lnTo>
                  <a:lnTo>
                    <a:pt x="917" y="259"/>
                  </a:lnTo>
                  <a:lnTo>
                    <a:pt x="926" y="264"/>
                  </a:lnTo>
                  <a:lnTo>
                    <a:pt x="931" y="269"/>
                  </a:lnTo>
                  <a:lnTo>
                    <a:pt x="946" y="269"/>
                  </a:lnTo>
                  <a:lnTo>
                    <a:pt x="946" y="274"/>
                  </a:lnTo>
                  <a:lnTo>
                    <a:pt x="950" y="278"/>
                  </a:lnTo>
                  <a:lnTo>
                    <a:pt x="955" y="278"/>
                  </a:lnTo>
                  <a:lnTo>
                    <a:pt x="950" y="283"/>
                  </a:lnTo>
                  <a:lnTo>
                    <a:pt x="950" y="288"/>
                  </a:lnTo>
                  <a:lnTo>
                    <a:pt x="946" y="298"/>
                  </a:lnTo>
                  <a:lnTo>
                    <a:pt x="950" y="302"/>
                  </a:lnTo>
                  <a:lnTo>
                    <a:pt x="955" y="302"/>
                  </a:lnTo>
                  <a:lnTo>
                    <a:pt x="955" y="298"/>
                  </a:lnTo>
                  <a:lnTo>
                    <a:pt x="960" y="302"/>
                  </a:lnTo>
                  <a:lnTo>
                    <a:pt x="960" y="298"/>
                  </a:lnTo>
                  <a:lnTo>
                    <a:pt x="965" y="298"/>
                  </a:lnTo>
                  <a:lnTo>
                    <a:pt x="974" y="293"/>
                  </a:lnTo>
                  <a:lnTo>
                    <a:pt x="979" y="302"/>
                  </a:lnTo>
                  <a:lnTo>
                    <a:pt x="989" y="307"/>
                  </a:lnTo>
                  <a:lnTo>
                    <a:pt x="994" y="302"/>
                  </a:lnTo>
                  <a:lnTo>
                    <a:pt x="998" y="302"/>
                  </a:lnTo>
                  <a:lnTo>
                    <a:pt x="1003" y="298"/>
                  </a:lnTo>
                  <a:lnTo>
                    <a:pt x="1003" y="307"/>
                  </a:lnTo>
                  <a:lnTo>
                    <a:pt x="1008" y="312"/>
                  </a:lnTo>
                  <a:lnTo>
                    <a:pt x="1018" y="312"/>
                  </a:lnTo>
                  <a:lnTo>
                    <a:pt x="1022" y="307"/>
                  </a:lnTo>
                  <a:lnTo>
                    <a:pt x="1027" y="307"/>
                  </a:lnTo>
                  <a:lnTo>
                    <a:pt x="1032" y="312"/>
                  </a:lnTo>
                  <a:lnTo>
                    <a:pt x="1042" y="312"/>
                  </a:lnTo>
                  <a:lnTo>
                    <a:pt x="1042" y="317"/>
                  </a:lnTo>
                  <a:lnTo>
                    <a:pt x="1037" y="322"/>
                  </a:lnTo>
                  <a:lnTo>
                    <a:pt x="1037" y="331"/>
                  </a:lnTo>
                  <a:lnTo>
                    <a:pt x="1042" y="331"/>
                  </a:lnTo>
                  <a:lnTo>
                    <a:pt x="1046" y="331"/>
                  </a:lnTo>
                  <a:lnTo>
                    <a:pt x="1046" y="341"/>
                  </a:lnTo>
                  <a:lnTo>
                    <a:pt x="1046" y="331"/>
                  </a:lnTo>
                  <a:lnTo>
                    <a:pt x="1051" y="331"/>
                  </a:lnTo>
                  <a:lnTo>
                    <a:pt x="1070" y="312"/>
                  </a:lnTo>
                  <a:lnTo>
                    <a:pt x="1070" y="307"/>
                  </a:lnTo>
                  <a:lnTo>
                    <a:pt x="1085" y="298"/>
                  </a:lnTo>
                  <a:lnTo>
                    <a:pt x="1085" y="283"/>
                  </a:lnTo>
                  <a:lnTo>
                    <a:pt x="1090" y="278"/>
                  </a:lnTo>
                  <a:lnTo>
                    <a:pt x="1099" y="274"/>
                  </a:lnTo>
                  <a:lnTo>
                    <a:pt x="1099" y="278"/>
                  </a:lnTo>
                  <a:lnTo>
                    <a:pt x="1109" y="278"/>
                  </a:lnTo>
                  <a:lnTo>
                    <a:pt x="1109" y="269"/>
                  </a:lnTo>
                  <a:lnTo>
                    <a:pt x="1114" y="269"/>
                  </a:lnTo>
                  <a:lnTo>
                    <a:pt x="1128" y="274"/>
                  </a:lnTo>
                  <a:lnTo>
                    <a:pt x="1142" y="274"/>
                  </a:lnTo>
                  <a:lnTo>
                    <a:pt x="1142" y="264"/>
                  </a:lnTo>
                  <a:lnTo>
                    <a:pt x="1171" y="264"/>
                  </a:lnTo>
                  <a:lnTo>
                    <a:pt x="1176" y="274"/>
                  </a:lnTo>
                  <a:lnTo>
                    <a:pt x="1186" y="274"/>
                  </a:lnTo>
                  <a:lnTo>
                    <a:pt x="1190" y="278"/>
                  </a:lnTo>
                  <a:lnTo>
                    <a:pt x="1195" y="278"/>
                  </a:lnTo>
                  <a:lnTo>
                    <a:pt x="1186" y="288"/>
                  </a:lnTo>
                  <a:lnTo>
                    <a:pt x="1190" y="288"/>
                  </a:lnTo>
                  <a:lnTo>
                    <a:pt x="1190" y="293"/>
                  </a:lnTo>
                  <a:lnTo>
                    <a:pt x="1200" y="302"/>
                  </a:lnTo>
                  <a:lnTo>
                    <a:pt x="1210" y="302"/>
                  </a:lnTo>
                  <a:lnTo>
                    <a:pt x="1210" y="293"/>
                  </a:lnTo>
                  <a:lnTo>
                    <a:pt x="1214" y="288"/>
                  </a:lnTo>
                  <a:lnTo>
                    <a:pt x="1214" y="283"/>
                  </a:lnTo>
                  <a:lnTo>
                    <a:pt x="1219" y="278"/>
                  </a:lnTo>
                  <a:lnTo>
                    <a:pt x="1219" y="274"/>
                  </a:lnTo>
                  <a:lnTo>
                    <a:pt x="1238" y="274"/>
                  </a:lnTo>
                  <a:lnTo>
                    <a:pt x="1229" y="278"/>
                  </a:lnTo>
                  <a:lnTo>
                    <a:pt x="1229" y="288"/>
                  </a:lnTo>
                  <a:lnTo>
                    <a:pt x="1238" y="288"/>
                  </a:lnTo>
                  <a:lnTo>
                    <a:pt x="1243" y="298"/>
                  </a:lnTo>
                  <a:lnTo>
                    <a:pt x="1248" y="293"/>
                  </a:lnTo>
                  <a:lnTo>
                    <a:pt x="1258" y="293"/>
                  </a:lnTo>
                  <a:lnTo>
                    <a:pt x="1258" y="298"/>
                  </a:lnTo>
                  <a:lnTo>
                    <a:pt x="1262" y="298"/>
                  </a:lnTo>
                  <a:lnTo>
                    <a:pt x="1262" y="302"/>
                  </a:lnTo>
                  <a:lnTo>
                    <a:pt x="1258" y="302"/>
                  </a:lnTo>
                  <a:lnTo>
                    <a:pt x="1258" y="307"/>
                  </a:lnTo>
                  <a:lnTo>
                    <a:pt x="1253" y="307"/>
                  </a:lnTo>
                  <a:lnTo>
                    <a:pt x="1248" y="312"/>
                  </a:lnTo>
                  <a:lnTo>
                    <a:pt x="1248" y="322"/>
                  </a:lnTo>
                  <a:lnTo>
                    <a:pt x="1253" y="317"/>
                  </a:lnTo>
                  <a:lnTo>
                    <a:pt x="1258" y="317"/>
                  </a:lnTo>
                  <a:lnTo>
                    <a:pt x="1267" y="331"/>
                  </a:lnTo>
                  <a:lnTo>
                    <a:pt x="1267" y="331"/>
                  </a:lnTo>
                  <a:lnTo>
                    <a:pt x="1262" y="341"/>
                  </a:lnTo>
                  <a:lnTo>
                    <a:pt x="1262" y="345"/>
                  </a:lnTo>
                  <a:lnTo>
                    <a:pt x="1258" y="345"/>
                  </a:lnTo>
                  <a:lnTo>
                    <a:pt x="1258" y="350"/>
                  </a:lnTo>
                  <a:lnTo>
                    <a:pt x="1258" y="345"/>
                  </a:lnTo>
                  <a:lnTo>
                    <a:pt x="1253" y="345"/>
                  </a:lnTo>
                  <a:lnTo>
                    <a:pt x="1253" y="355"/>
                  </a:lnTo>
                  <a:lnTo>
                    <a:pt x="1248" y="355"/>
                  </a:lnTo>
                  <a:lnTo>
                    <a:pt x="1248" y="360"/>
                  </a:lnTo>
                  <a:lnTo>
                    <a:pt x="1243" y="365"/>
                  </a:lnTo>
                  <a:lnTo>
                    <a:pt x="1243" y="369"/>
                  </a:lnTo>
                  <a:lnTo>
                    <a:pt x="1248" y="360"/>
                  </a:lnTo>
                  <a:lnTo>
                    <a:pt x="1253" y="365"/>
                  </a:lnTo>
                  <a:lnTo>
                    <a:pt x="1253" y="374"/>
                  </a:lnTo>
                  <a:lnTo>
                    <a:pt x="1248" y="374"/>
                  </a:lnTo>
                  <a:lnTo>
                    <a:pt x="1248" y="379"/>
                  </a:lnTo>
                  <a:lnTo>
                    <a:pt x="1229" y="379"/>
                  </a:lnTo>
                  <a:lnTo>
                    <a:pt x="1229" y="389"/>
                  </a:lnTo>
                  <a:lnTo>
                    <a:pt x="1214" y="389"/>
                  </a:lnTo>
                  <a:lnTo>
                    <a:pt x="1214" y="393"/>
                  </a:lnTo>
                  <a:lnTo>
                    <a:pt x="1205" y="393"/>
                  </a:lnTo>
                  <a:lnTo>
                    <a:pt x="1200" y="398"/>
                  </a:lnTo>
                  <a:lnTo>
                    <a:pt x="1195" y="398"/>
                  </a:lnTo>
                  <a:lnTo>
                    <a:pt x="1181" y="384"/>
                  </a:lnTo>
                  <a:lnTo>
                    <a:pt x="1176" y="389"/>
                  </a:lnTo>
                  <a:lnTo>
                    <a:pt x="1171" y="389"/>
                  </a:lnTo>
                  <a:lnTo>
                    <a:pt x="1171" y="393"/>
                  </a:lnTo>
                  <a:lnTo>
                    <a:pt x="1166" y="393"/>
                  </a:lnTo>
                  <a:lnTo>
                    <a:pt x="1162" y="398"/>
                  </a:lnTo>
                  <a:lnTo>
                    <a:pt x="1162" y="403"/>
                  </a:lnTo>
                  <a:lnTo>
                    <a:pt x="1152" y="408"/>
                  </a:lnTo>
                  <a:lnTo>
                    <a:pt x="1162" y="408"/>
                  </a:lnTo>
                  <a:lnTo>
                    <a:pt x="1162" y="422"/>
                  </a:lnTo>
                  <a:lnTo>
                    <a:pt x="1138" y="422"/>
                  </a:lnTo>
                  <a:lnTo>
                    <a:pt x="1128" y="417"/>
                  </a:lnTo>
                  <a:lnTo>
                    <a:pt x="1114" y="417"/>
                  </a:lnTo>
                  <a:lnTo>
                    <a:pt x="1114" y="422"/>
                  </a:lnTo>
                  <a:lnTo>
                    <a:pt x="1109" y="427"/>
                  </a:lnTo>
                  <a:lnTo>
                    <a:pt x="1109" y="432"/>
                  </a:lnTo>
                  <a:lnTo>
                    <a:pt x="1104" y="432"/>
                  </a:lnTo>
                  <a:lnTo>
                    <a:pt x="1099" y="427"/>
                  </a:lnTo>
                  <a:lnTo>
                    <a:pt x="1094" y="427"/>
                  </a:lnTo>
                  <a:lnTo>
                    <a:pt x="1094" y="432"/>
                  </a:lnTo>
                  <a:lnTo>
                    <a:pt x="1090" y="432"/>
                  </a:lnTo>
                  <a:lnTo>
                    <a:pt x="1085" y="437"/>
                  </a:lnTo>
                  <a:lnTo>
                    <a:pt x="1080" y="437"/>
                  </a:lnTo>
                  <a:lnTo>
                    <a:pt x="1070" y="441"/>
                  </a:lnTo>
                  <a:lnTo>
                    <a:pt x="1070" y="446"/>
                  </a:lnTo>
                  <a:lnTo>
                    <a:pt x="1080" y="446"/>
                  </a:lnTo>
                  <a:lnTo>
                    <a:pt x="1080" y="461"/>
                  </a:lnTo>
                  <a:lnTo>
                    <a:pt x="1090" y="470"/>
                  </a:lnTo>
                  <a:lnTo>
                    <a:pt x="1090" y="489"/>
                  </a:lnTo>
                  <a:lnTo>
                    <a:pt x="1080" y="494"/>
                  </a:lnTo>
                  <a:lnTo>
                    <a:pt x="1090" y="504"/>
                  </a:lnTo>
                  <a:lnTo>
                    <a:pt x="1094" y="504"/>
                  </a:lnTo>
                  <a:lnTo>
                    <a:pt x="1094" y="509"/>
                  </a:lnTo>
                  <a:lnTo>
                    <a:pt x="1099" y="513"/>
                  </a:lnTo>
                  <a:lnTo>
                    <a:pt x="1099" y="518"/>
                  </a:lnTo>
                  <a:lnTo>
                    <a:pt x="1104" y="518"/>
                  </a:lnTo>
                  <a:lnTo>
                    <a:pt x="1104" y="533"/>
                  </a:lnTo>
                  <a:lnTo>
                    <a:pt x="1090" y="528"/>
                  </a:lnTo>
                  <a:lnTo>
                    <a:pt x="1080" y="523"/>
                  </a:lnTo>
                  <a:lnTo>
                    <a:pt x="1070" y="523"/>
                  </a:lnTo>
                  <a:lnTo>
                    <a:pt x="1061" y="518"/>
                  </a:lnTo>
                  <a:lnTo>
                    <a:pt x="1056" y="518"/>
                  </a:lnTo>
                  <a:lnTo>
                    <a:pt x="1046" y="528"/>
                  </a:lnTo>
                  <a:lnTo>
                    <a:pt x="1051" y="537"/>
                  </a:lnTo>
                  <a:lnTo>
                    <a:pt x="1046" y="542"/>
                  </a:lnTo>
                  <a:lnTo>
                    <a:pt x="1032" y="542"/>
                  </a:lnTo>
                  <a:lnTo>
                    <a:pt x="1018" y="557"/>
                  </a:lnTo>
                  <a:lnTo>
                    <a:pt x="1022" y="566"/>
                  </a:lnTo>
                  <a:lnTo>
                    <a:pt x="1022" y="571"/>
                  </a:lnTo>
                  <a:lnTo>
                    <a:pt x="1018" y="571"/>
                  </a:lnTo>
                  <a:lnTo>
                    <a:pt x="1018" y="576"/>
                  </a:lnTo>
                  <a:lnTo>
                    <a:pt x="1022" y="581"/>
                  </a:lnTo>
                  <a:lnTo>
                    <a:pt x="1022" y="585"/>
                  </a:lnTo>
                  <a:lnTo>
                    <a:pt x="1008" y="605"/>
                  </a:lnTo>
                  <a:lnTo>
                    <a:pt x="1008" y="614"/>
                  </a:lnTo>
                  <a:lnTo>
                    <a:pt x="1003" y="614"/>
                  </a:lnTo>
                  <a:lnTo>
                    <a:pt x="998" y="624"/>
                  </a:lnTo>
                  <a:lnTo>
                    <a:pt x="998" y="629"/>
                  </a:lnTo>
                  <a:lnTo>
                    <a:pt x="994" y="629"/>
                  </a:lnTo>
                  <a:lnTo>
                    <a:pt x="994" y="643"/>
                  </a:lnTo>
                  <a:lnTo>
                    <a:pt x="979" y="643"/>
                  </a:lnTo>
                  <a:lnTo>
                    <a:pt x="974" y="657"/>
                  </a:lnTo>
                  <a:lnTo>
                    <a:pt x="989" y="667"/>
                  </a:lnTo>
                  <a:lnTo>
                    <a:pt x="989" y="672"/>
                  </a:lnTo>
                  <a:lnTo>
                    <a:pt x="1027" y="672"/>
                  </a:lnTo>
                  <a:lnTo>
                    <a:pt x="1042" y="667"/>
                  </a:lnTo>
                  <a:lnTo>
                    <a:pt x="1051" y="667"/>
                  </a:lnTo>
                  <a:lnTo>
                    <a:pt x="1051" y="657"/>
                  </a:lnTo>
                  <a:lnTo>
                    <a:pt x="1085" y="657"/>
                  </a:lnTo>
                  <a:lnTo>
                    <a:pt x="1090" y="667"/>
                  </a:lnTo>
                  <a:lnTo>
                    <a:pt x="1099" y="681"/>
                  </a:lnTo>
                  <a:lnTo>
                    <a:pt x="1099" y="677"/>
                  </a:lnTo>
                  <a:lnTo>
                    <a:pt x="1123" y="677"/>
                  </a:lnTo>
                  <a:lnTo>
                    <a:pt x="1123" y="681"/>
                  </a:lnTo>
                  <a:lnTo>
                    <a:pt x="1133" y="681"/>
                  </a:lnTo>
                  <a:lnTo>
                    <a:pt x="1142" y="686"/>
                  </a:lnTo>
                  <a:lnTo>
                    <a:pt x="1142" y="705"/>
                  </a:lnTo>
                  <a:lnTo>
                    <a:pt x="1142" y="701"/>
                  </a:lnTo>
                  <a:lnTo>
                    <a:pt x="1152" y="701"/>
                  </a:lnTo>
                  <a:lnTo>
                    <a:pt x="1152" y="705"/>
                  </a:lnTo>
                  <a:lnTo>
                    <a:pt x="1162" y="715"/>
                  </a:lnTo>
                  <a:lnTo>
                    <a:pt x="1162" y="725"/>
                  </a:lnTo>
                  <a:lnTo>
                    <a:pt x="1138" y="725"/>
                  </a:lnTo>
                  <a:lnTo>
                    <a:pt x="1133" y="720"/>
                  </a:lnTo>
                  <a:lnTo>
                    <a:pt x="1133" y="729"/>
                  </a:lnTo>
                  <a:lnTo>
                    <a:pt x="1118" y="734"/>
                  </a:lnTo>
                  <a:lnTo>
                    <a:pt x="1114" y="734"/>
                  </a:lnTo>
                  <a:lnTo>
                    <a:pt x="1109" y="749"/>
                  </a:lnTo>
                  <a:lnTo>
                    <a:pt x="1104" y="753"/>
                  </a:lnTo>
                  <a:lnTo>
                    <a:pt x="1109" y="758"/>
                  </a:lnTo>
                  <a:lnTo>
                    <a:pt x="1123" y="758"/>
                  </a:lnTo>
                  <a:lnTo>
                    <a:pt x="1123" y="753"/>
                  </a:lnTo>
                  <a:lnTo>
                    <a:pt x="1133" y="753"/>
                  </a:lnTo>
                  <a:lnTo>
                    <a:pt x="1133" y="763"/>
                  </a:lnTo>
                  <a:lnTo>
                    <a:pt x="1142" y="763"/>
                  </a:lnTo>
                  <a:lnTo>
                    <a:pt x="1142" y="768"/>
                  </a:lnTo>
                  <a:lnTo>
                    <a:pt x="1162" y="773"/>
                  </a:lnTo>
                  <a:lnTo>
                    <a:pt x="1162" y="777"/>
                  </a:lnTo>
                  <a:lnTo>
                    <a:pt x="1152" y="777"/>
                  </a:lnTo>
                  <a:lnTo>
                    <a:pt x="1152" y="792"/>
                  </a:lnTo>
                  <a:lnTo>
                    <a:pt x="1152" y="792"/>
                  </a:lnTo>
                  <a:lnTo>
                    <a:pt x="1152" y="797"/>
                  </a:lnTo>
                  <a:lnTo>
                    <a:pt x="0" y="173"/>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 name="Freeform 23"/>
            <p:cNvSpPr>
              <a:spLocks/>
            </p:cNvSpPr>
            <p:nvPr/>
          </p:nvSpPr>
          <p:spPr bwMode="auto">
            <a:xfrm>
              <a:off x="2631" y="2762"/>
              <a:ext cx="1506" cy="1081"/>
            </a:xfrm>
            <a:custGeom>
              <a:avLst/>
              <a:gdLst>
                <a:gd name="T0" fmla="*/ 188 w 1474"/>
                <a:gd name="T1" fmla="*/ 855 h 879"/>
                <a:gd name="T2" fmla="*/ 135 w 1474"/>
                <a:gd name="T3" fmla="*/ 831 h 879"/>
                <a:gd name="T4" fmla="*/ 178 w 1474"/>
                <a:gd name="T5" fmla="*/ 783 h 879"/>
                <a:gd name="T6" fmla="*/ 116 w 1474"/>
                <a:gd name="T7" fmla="*/ 749 h 879"/>
                <a:gd name="T8" fmla="*/ 10 w 1474"/>
                <a:gd name="T9" fmla="*/ 725 h 879"/>
                <a:gd name="T10" fmla="*/ 48 w 1474"/>
                <a:gd name="T11" fmla="*/ 667 h 879"/>
                <a:gd name="T12" fmla="*/ 72 w 1474"/>
                <a:gd name="T13" fmla="*/ 610 h 879"/>
                <a:gd name="T14" fmla="*/ 125 w 1474"/>
                <a:gd name="T15" fmla="*/ 595 h 879"/>
                <a:gd name="T16" fmla="*/ 101 w 1474"/>
                <a:gd name="T17" fmla="*/ 528 h 879"/>
                <a:gd name="T18" fmla="*/ 135 w 1474"/>
                <a:gd name="T19" fmla="*/ 514 h 879"/>
                <a:gd name="T20" fmla="*/ 188 w 1474"/>
                <a:gd name="T21" fmla="*/ 485 h 879"/>
                <a:gd name="T22" fmla="*/ 231 w 1474"/>
                <a:gd name="T23" fmla="*/ 475 h 879"/>
                <a:gd name="T24" fmla="*/ 274 w 1474"/>
                <a:gd name="T25" fmla="*/ 442 h 879"/>
                <a:gd name="T26" fmla="*/ 284 w 1474"/>
                <a:gd name="T27" fmla="*/ 427 h 879"/>
                <a:gd name="T28" fmla="*/ 279 w 1474"/>
                <a:gd name="T29" fmla="*/ 389 h 879"/>
                <a:gd name="T30" fmla="*/ 308 w 1474"/>
                <a:gd name="T31" fmla="*/ 370 h 879"/>
                <a:gd name="T32" fmla="*/ 351 w 1474"/>
                <a:gd name="T33" fmla="*/ 322 h 879"/>
                <a:gd name="T34" fmla="*/ 404 w 1474"/>
                <a:gd name="T35" fmla="*/ 288 h 879"/>
                <a:gd name="T36" fmla="*/ 452 w 1474"/>
                <a:gd name="T37" fmla="*/ 260 h 879"/>
                <a:gd name="T38" fmla="*/ 524 w 1474"/>
                <a:gd name="T39" fmla="*/ 255 h 879"/>
                <a:gd name="T40" fmla="*/ 548 w 1474"/>
                <a:gd name="T41" fmla="*/ 207 h 879"/>
                <a:gd name="T42" fmla="*/ 557 w 1474"/>
                <a:gd name="T43" fmla="*/ 149 h 879"/>
                <a:gd name="T44" fmla="*/ 567 w 1474"/>
                <a:gd name="T45" fmla="*/ 106 h 879"/>
                <a:gd name="T46" fmla="*/ 591 w 1474"/>
                <a:gd name="T47" fmla="*/ 130 h 879"/>
                <a:gd name="T48" fmla="*/ 624 w 1474"/>
                <a:gd name="T49" fmla="*/ 101 h 879"/>
                <a:gd name="T50" fmla="*/ 668 w 1474"/>
                <a:gd name="T51" fmla="*/ 92 h 879"/>
                <a:gd name="T52" fmla="*/ 701 w 1474"/>
                <a:gd name="T53" fmla="*/ 96 h 879"/>
                <a:gd name="T54" fmla="*/ 721 w 1474"/>
                <a:gd name="T55" fmla="*/ 106 h 879"/>
                <a:gd name="T56" fmla="*/ 778 w 1474"/>
                <a:gd name="T57" fmla="*/ 135 h 879"/>
                <a:gd name="T58" fmla="*/ 817 w 1474"/>
                <a:gd name="T59" fmla="*/ 130 h 879"/>
                <a:gd name="T60" fmla="*/ 836 w 1474"/>
                <a:gd name="T61" fmla="*/ 116 h 879"/>
                <a:gd name="T62" fmla="*/ 874 w 1474"/>
                <a:gd name="T63" fmla="*/ 106 h 879"/>
                <a:gd name="T64" fmla="*/ 893 w 1474"/>
                <a:gd name="T65" fmla="*/ 92 h 879"/>
                <a:gd name="T66" fmla="*/ 913 w 1474"/>
                <a:gd name="T67" fmla="*/ 87 h 879"/>
                <a:gd name="T68" fmla="*/ 927 w 1474"/>
                <a:gd name="T69" fmla="*/ 63 h 879"/>
                <a:gd name="T70" fmla="*/ 946 w 1474"/>
                <a:gd name="T71" fmla="*/ 53 h 879"/>
                <a:gd name="T72" fmla="*/ 965 w 1474"/>
                <a:gd name="T73" fmla="*/ 82 h 879"/>
                <a:gd name="T74" fmla="*/ 989 w 1474"/>
                <a:gd name="T75" fmla="*/ 111 h 879"/>
                <a:gd name="T76" fmla="*/ 1071 w 1474"/>
                <a:gd name="T77" fmla="*/ 135 h 879"/>
                <a:gd name="T78" fmla="*/ 1076 w 1474"/>
                <a:gd name="T79" fmla="*/ 96 h 879"/>
                <a:gd name="T80" fmla="*/ 1095 w 1474"/>
                <a:gd name="T81" fmla="*/ 68 h 879"/>
                <a:gd name="T82" fmla="*/ 1119 w 1474"/>
                <a:gd name="T83" fmla="*/ 44 h 879"/>
                <a:gd name="T84" fmla="*/ 1143 w 1474"/>
                <a:gd name="T85" fmla="*/ 24 h 879"/>
                <a:gd name="T86" fmla="*/ 1215 w 1474"/>
                <a:gd name="T87" fmla="*/ 20 h 879"/>
                <a:gd name="T88" fmla="*/ 1249 w 1474"/>
                <a:gd name="T89" fmla="*/ 0 h 879"/>
                <a:gd name="T90" fmla="*/ 1268 w 1474"/>
                <a:gd name="T91" fmla="*/ 34 h 879"/>
                <a:gd name="T92" fmla="*/ 1249 w 1474"/>
                <a:gd name="T93" fmla="*/ 48 h 879"/>
                <a:gd name="T94" fmla="*/ 1229 w 1474"/>
                <a:gd name="T95" fmla="*/ 58 h 879"/>
                <a:gd name="T96" fmla="*/ 1201 w 1474"/>
                <a:gd name="T97" fmla="*/ 101 h 879"/>
                <a:gd name="T98" fmla="*/ 1249 w 1474"/>
                <a:gd name="T99" fmla="*/ 125 h 879"/>
                <a:gd name="T100" fmla="*/ 1258 w 1474"/>
                <a:gd name="T101" fmla="*/ 135 h 879"/>
                <a:gd name="T102" fmla="*/ 1311 w 1474"/>
                <a:gd name="T103" fmla="*/ 149 h 879"/>
                <a:gd name="T104" fmla="*/ 1359 w 1474"/>
                <a:gd name="T105" fmla="*/ 154 h 879"/>
                <a:gd name="T106" fmla="*/ 1393 w 1474"/>
                <a:gd name="T107" fmla="*/ 168 h 879"/>
                <a:gd name="T108" fmla="*/ 1412 w 1474"/>
                <a:gd name="T109" fmla="*/ 178 h 879"/>
                <a:gd name="T110" fmla="*/ 1421 w 1474"/>
                <a:gd name="T111" fmla="*/ 183 h 879"/>
                <a:gd name="T112" fmla="*/ 1431 w 1474"/>
                <a:gd name="T113" fmla="*/ 197 h 879"/>
                <a:gd name="T114" fmla="*/ 1455 w 1474"/>
                <a:gd name="T115" fmla="*/ 207 h 879"/>
                <a:gd name="T116" fmla="*/ 1465 w 1474"/>
                <a:gd name="T117" fmla="*/ 23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4" h="879">
                  <a:moveTo>
                    <a:pt x="178" y="879"/>
                  </a:moveTo>
                  <a:lnTo>
                    <a:pt x="178" y="874"/>
                  </a:lnTo>
                  <a:lnTo>
                    <a:pt x="178" y="874"/>
                  </a:lnTo>
                  <a:lnTo>
                    <a:pt x="178" y="869"/>
                  </a:lnTo>
                  <a:lnTo>
                    <a:pt x="178" y="864"/>
                  </a:lnTo>
                  <a:lnTo>
                    <a:pt x="178" y="864"/>
                  </a:lnTo>
                  <a:lnTo>
                    <a:pt x="178" y="859"/>
                  </a:lnTo>
                  <a:lnTo>
                    <a:pt x="188" y="859"/>
                  </a:lnTo>
                  <a:lnTo>
                    <a:pt x="188" y="855"/>
                  </a:lnTo>
                  <a:lnTo>
                    <a:pt x="168" y="850"/>
                  </a:lnTo>
                  <a:lnTo>
                    <a:pt x="168" y="845"/>
                  </a:lnTo>
                  <a:lnTo>
                    <a:pt x="159" y="845"/>
                  </a:lnTo>
                  <a:lnTo>
                    <a:pt x="159" y="835"/>
                  </a:lnTo>
                  <a:lnTo>
                    <a:pt x="149" y="835"/>
                  </a:lnTo>
                  <a:lnTo>
                    <a:pt x="149" y="840"/>
                  </a:lnTo>
                  <a:lnTo>
                    <a:pt x="135" y="840"/>
                  </a:lnTo>
                  <a:lnTo>
                    <a:pt x="130" y="835"/>
                  </a:lnTo>
                  <a:lnTo>
                    <a:pt x="135" y="831"/>
                  </a:lnTo>
                  <a:lnTo>
                    <a:pt x="140" y="816"/>
                  </a:lnTo>
                  <a:lnTo>
                    <a:pt x="144" y="816"/>
                  </a:lnTo>
                  <a:lnTo>
                    <a:pt x="159" y="811"/>
                  </a:lnTo>
                  <a:lnTo>
                    <a:pt x="159" y="802"/>
                  </a:lnTo>
                  <a:lnTo>
                    <a:pt x="164" y="807"/>
                  </a:lnTo>
                  <a:lnTo>
                    <a:pt x="188" y="807"/>
                  </a:lnTo>
                  <a:lnTo>
                    <a:pt x="188" y="797"/>
                  </a:lnTo>
                  <a:lnTo>
                    <a:pt x="178" y="787"/>
                  </a:lnTo>
                  <a:lnTo>
                    <a:pt x="178" y="783"/>
                  </a:lnTo>
                  <a:lnTo>
                    <a:pt x="168" y="783"/>
                  </a:lnTo>
                  <a:lnTo>
                    <a:pt x="168" y="787"/>
                  </a:lnTo>
                  <a:lnTo>
                    <a:pt x="168" y="768"/>
                  </a:lnTo>
                  <a:lnTo>
                    <a:pt x="159" y="763"/>
                  </a:lnTo>
                  <a:lnTo>
                    <a:pt x="149" y="763"/>
                  </a:lnTo>
                  <a:lnTo>
                    <a:pt x="149" y="759"/>
                  </a:lnTo>
                  <a:lnTo>
                    <a:pt x="125" y="759"/>
                  </a:lnTo>
                  <a:lnTo>
                    <a:pt x="125" y="763"/>
                  </a:lnTo>
                  <a:lnTo>
                    <a:pt x="116" y="749"/>
                  </a:lnTo>
                  <a:lnTo>
                    <a:pt x="111" y="739"/>
                  </a:lnTo>
                  <a:lnTo>
                    <a:pt x="77" y="739"/>
                  </a:lnTo>
                  <a:lnTo>
                    <a:pt x="77" y="749"/>
                  </a:lnTo>
                  <a:lnTo>
                    <a:pt x="68" y="749"/>
                  </a:lnTo>
                  <a:lnTo>
                    <a:pt x="53" y="754"/>
                  </a:lnTo>
                  <a:lnTo>
                    <a:pt x="15" y="754"/>
                  </a:lnTo>
                  <a:lnTo>
                    <a:pt x="15" y="749"/>
                  </a:lnTo>
                  <a:lnTo>
                    <a:pt x="0" y="739"/>
                  </a:lnTo>
                  <a:lnTo>
                    <a:pt x="10" y="725"/>
                  </a:lnTo>
                  <a:lnTo>
                    <a:pt x="20" y="725"/>
                  </a:lnTo>
                  <a:lnTo>
                    <a:pt x="20" y="711"/>
                  </a:lnTo>
                  <a:lnTo>
                    <a:pt x="24" y="711"/>
                  </a:lnTo>
                  <a:lnTo>
                    <a:pt x="24" y="706"/>
                  </a:lnTo>
                  <a:lnTo>
                    <a:pt x="29" y="696"/>
                  </a:lnTo>
                  <a:lnTo>
                    <a:pt x="34" y="696"/>
                  </a:lnTo>
                  <a:lnTo>
                    <a:pt x="34" y="687"/>
                  </a:lnTo>
                  <a:lnTo>
                    <a:pt x="48" y="667"/>
                  </a:lnTo>
                  <a:lnTo>
                    <a:pt x="48" y="667"/>
                  </a:lnTo>
                  <a:lnTo>
                    <a:pt x="44" y="658"/>
                  </a:lnTo>
                  <a:lnTo>
                    <a:pt x="44" y="653"/>
                  </a:lnTo>
                  <a:lnTo>
                    <a:pt x="48" y="653"/>
                  </a:lnTo>
                  <a:lnTo>
                    <a:pt x="48" y="648"/>
                  </a:lnTo>
                  <a:lnTo>
                    <a:pt x="44" y="639"/>
                  </a:lnTo>
                  <a:lnTo>
                    <a:pt x="58" y="624"/>
                  </a:lnTo>
                  <a:lnTo>
                    <a:pt x="72" y="624"/>
                  </a:lnTo>
                  <a:lnTo>
                    <a:pt x="77" y="619"/>
                  </a:lnTo>
                  <a:lnTo>
                    <a:pt x="72" y="610"/>
                  </a:lnTo>
                  <a:lnTo>
                    <a:pt x="82" y="600"/>
                  </a:lnTo>
                  <a:lnTo>
                    <a:pt x="87" y="600"/>
                  </a:lnTo>
                  <a:lnTo>
                    <a:pt x="96" y="605"/>
                  </a:lnTo>
                  <a:lnTo>
                    <a:pt x="106" y="605"/>
                  </a:lnTo>
                  <a:lnTo>
                    <a:pt x="116" y="610"/>
                  </a:lnTo>
                  <a:lnTo>
                    <a:pt x="130" y="615"/>
                  </a:lnTo>
                  <a:lnTo>
                    <a:pt x="130" y="600"/>
                  </a:lnTo>
                  <a:lnTo>
                    <a:pt x="125" y="600"/>
                  </a:lnTo>
                  <a:lnTo>
                    <a:pt x="125" y="595"/>
                  </a:lnTo>
                  <a:lnTo>
                    <a:pt x="120" y="591"/>
                  </a:lnTo>
                  <a:lnTo>
                    <a:pt x="120" y="586"/>
                  </a:lnTo>
                  <a:lnTo>
                    <a:pt x="116" y="586"/>
                  </a:lnTo>
                  <a:lnTo>
                    <a:pt x="106" y="576"/>
                  </a:lnTo>
                  <a:lnTo>
                    <a:pt x="116" y="571"/>
                  </a:lnTo>
                  <a:lnTo>
                    <a:pt x="116" y="552"/>
                  </a:lnTo>
                  <a:lnTo>
                    <a:pt x="106" y="543"/>
                  </a:lnTo>
                  <a:lnTo>
                    <a:pt x="106" y="528"/>
                  </a:lnTo>
                  <a:lnTo>
                    <a:pt x="101" y="528"/>
                  </a:lnTo>
                  <a:lnTo>
                    <a:pt x="101" y="523"/>
                  </a:lnTo>
                  <a:lnTo>
                    <a:pt x="106" y="519"/>
                  </a:lnTo>
                  <a:lnTo>
                    <a:pt x="111" y="519"/>
                  </a:lnTo>
                  <a:lnTo>
                    <a:pt x="116" y="514"/>
                  </a:lnTo>
                  <a:lnTo>
                    <a:pt x="120" y="514"/>
                  </a:lnTo>
                  <a:lnTo>
                    <a:pt x="120" y="509"/>
                  </a:lnTo>
                  <a:lnTo>
                    <a:pt x="125" y="509"/>
                  </a:lnTo>
                  <a:lnTo>
                    <a:pt x="130" y="514"/>
                  </a:lnTo>
                  <a:lnTo>
                    <a:pt x="135" y="514"/>
                  </a:lnTo>
                  <a:lnTo>
                    <a:pt x="135" y="509"/>
                  </a:lnTo>
                  <a:lnTo>
                    <a:pt x="140" y="504"/>
                  </a:lnTo>
                  <a:lnTo>
                    <a:pt x="140" y="499"/>
                  </a:lnTo>
                  <a:lnTo>
                    <a:pt x="154" y="499"/>
                  </a:lnTo>
                  <a:lnTo>
                    <a:pt x="164" y="504"/>
                  </a:lnTo>
                  <a:lnTo>
                    <a:pt x="188" y="504"/>
                  </a:lnTo>
                  <a:lnTo>
                    <a:pt x="188" y="490"/>
                  </a:lnTo>
                  <a:lnTo>
                    <a:pt x="178" y="490"/>
                  </a:lnTo>
                  <a:lnTo>
                    <a:pt x="188" y="485"/>
                  </a:lnTo>
                  <a:lnTo>
                    <a:pt x="188" y="480"/>
                  </a:lnTo>
                  <a:lnTo>
                    <a:pt x="192" y="475"/>
                  </a:lnTo>
                  <a:lnTo>
                    <a:pt x="197" y="475"/>
                  </a:lnTo>
                  <a:lnTo>
                    <a:pt x="197" y="471"/>
                  </a:lnTo>
                  <a:lnTo>
                    <a:pt x="202" y="471"/>
                  </a:lnTo>
                  <a:lnTo>
                    <a:pt x="207" y="466"/>
                  </a:lnTo>
                  <a:lnTo>
                    <a:pt x="221" y="480"/>
                  </a:lnTo>
                  <a:lnTo>
                    <a:pt x="226" y="480"/>
                  </a:lnTo>
                  <a:lnTo>
                    <a:pt x="231" y="475"/>
                  </a:lnTo>
                  <a:lnTo>
                    <a:pt x="240" y="475"/>
                  </a:lnTo>
                  <a:lnTo>
                    <a:pt x="240" y="471"/>
                  </a:lnTo>
                  <a:lnTo>
                    <a:pt x="255" y="471"/>
                  </a:lnTo>
                  <a:lnTo>
                    <a:pt x="255" y="461"/>
                  </a:lnTo>
                  <a:lnTo>
                    <a:pt x="274" y="461"/>
                  </a:lnTo>
                  <a:lnTo>
                    <a:pt x="274" y="456"/>
                  </a:lnTo>
                  <a:lnTo>
                    <a:pt x="279" y="456"/>
                  </a:lnTo>
                  <a:lnTo>
                    <a:pt x="279" y="447"/>
                  </a:lnTo>
                  <a:lnTo>
                    <a:pt x="274" y="442"/>
                  </a:lnTo>
                  <a:lnTo>
                    <a:pt x="269" y="451"/>
                  </a:lnTo>
                  <a:lnTo>
                    <a:pt x="269" y="447"/>
                  </a:lnTo>
                  <a:lnTo>
                    <a:pt x="274" y="442"/>
                  </a:lnTo>
                  <a:lnTo>
                    <a:pt x="274" y="437"/>
                  </a:lnTo>
                  <a:lnTo>
                    <a:pt x="279" y="437"/>
                  </a:lnTo>
                  <a:lnTo>
                    <a:pt x="279" y="427"/>
                  </a:lnTo>
                  <a:lnTo>
                    <a:pt x="284" y="427"/>
                  </a:lnTo>
                  <a:lnTo>
                    <a:pt x="284" y="432"/>
                  </a:lnTo>
                  <a:lnTo>
                    <a:pt x="284" y="427"/>
                  </a:lnTo>
                  <a:lnTo>
                    <a:pt x="288" y="427"/>
                  </a:lnTo>
                  <a:lnTo>
                    <a:pt x="288" y="423"/>
                  </a:lnTo>
                  <a:lnTo>
                    <a:pt x="293" y="418"/>
                  </a:lnTo>
                  <a:lnTo>
                    <a:pt x="293" y="408"/>
                  </a:lnTo>
                  <a:lnTo>
                    <a:pt x="284" y="399"/>
                  </a:lnTo>
                  <a:lnTo>
                    <a:pt x="279" y="399"/>
                  </a:lnTo>
                  <a:lnTo>
                    <a:pt x="274" y="404"/>
                  </a:lnTo>
                  <a:lnTo>
                    <a:pt x="274" y="394"/>
                  </a:lnTo>
                  <a:lnTo>
                    <a:pt x="279" y="389"/>
                  </a:lnTo>
                  <a:lnTo>
                    <a:pt x="284" y="389"/>
                  </a:lnTo>
                  <a:lnTo>
                    <a:pt x="284" y="384"/>
                  </a:lnTo>
                  <a:lnTo>
                    <a:pt x="288" y="384"/>
                  </a:lnTo>
                  <a:lnTo>
                    <a:pt x="288" y="380"/>
                  </a:lnTo>
                  <a:lnTo>
                    <a:pt x="284" y="380"/>
                  </a:lnTo>
                  <a:lnTo>
                    <a:pt x="284" y="365"/>
                  </a:lnTo>
                  <a:lnTo>
                    <a:pt x="298" y="365"/>
                  </a:lnTo>
                  <a:lnTo>
                    <a:pt x="298" y="370"/>
                  </a:lnTo>
                  <a:lnTo>
                    <a:pt x="308" y="370"/>
                  </a:lnTo>
                  <a:lnTo>
                    <a:pt x="312" y="365"/>
                  </a:lnTo>
                  <a:lnTo>
                    <a:pt x="312" y="360"/>
                  </a:lnTo>
                  <a:lnTo>
                    <a:pt x="332" y="360"/>
                  </a:lnTo>
                  <a:lnTo>
                    <a:pt x="332" y="356"/>
                  </a:lnTo>
                  <a:lnTo>
                    <a:pt x="336" y="360"/>
                  </a:lnTo>
                  <a:lnTo>
                    <a:pt x="351" y="360"/>
                  </a:lnTo>
                  <a:lnTo>
                    <a:pt x="356" y="356"/>
                  </a:lnTo>
                  <a:lnTo>
                    <a:pt x="356" y="332"/>
                  </a:lnTo>
                  <a:lnTo>
                    <a:pt x="351" y="322"/>
                  </a:lnTo>
                  <a:lnTo>
                    <a:pt x="356" y="317"/>
                  </a:lnTo>
                  <a:lnTo>
                    <a:pt x="356" y="308"/>
                  </a:lnTo>
                  <a:lnTo>
                    <a:pt x="365" y="308"/>
                  </a:lnTo>
                  <a:lnTo>
                    <a:pt x="365" y="288"/>
                  </a:lnTo>
                  <a:lnTo>
                    <a:pt x="375" y="288"/>
                  </a:lnTo>
                  <a:lnTo>
                    <a:pt x="380" y="284"/>
                  </a:lnTo>
                  <a:lnTo>
                    <a:pt x="384" y="284"/>
                  </a:lnTo>
                  <a:lnTo>
                    <a:pt x="389" y="288"/>
                  </a:lnTo>
                  <a:lnTo>
                    <a:pt x="404" y="288"/>
                  </a:lnTo>
                  <a:lnTo>
                    <a:pt x="413" y="279"/>
                  </a:lnTo>
                  <a:lnTo>
                    <a:pt x="418" y="284"/>
                  </a:lnTo>
                  <a:lnTo>
                    <a:pt x="418" y="274"/>
                  </a:lnTo>
                  <a:lnTo>
                    <a:pt x="428" y="269"/>
                  </a:lnTo>
                  <a:lnTo>
                    <a:pt x="437" y="269"/>
                  </a:lnTo>
                  <a:lnTo>
                    <a:pt x="437" y="274"/>
                  </a:lnTo>
                  <a:lnTo>
                    <a:pt x="437" y="269"/>
                  </a:lnTo>
                  <a:lnTo>
                    <a:pt x="442" y="264"/>
                  </a:lnTo>
                  <a:lnTo>
                    <a:pt x="452" y="260"/>
                  </a:lnTo>
                  <a:lnTo>
                    <a:pt x="466" y="260"/>
                  </a:lnTo>
                  <a:lnTo>
                    <a:pt x="476" y="255"/>
                  </a:lnTo>
                  <a:lnTo>
                    <a:pt x="485" y="255"/>
                  </a:lnTo>
                  <a:lnTo>
                    <a:pt x="485" y="250"/>
                  </a:lnTo>
                  <a:lnTo>
                    <a:pt x="490" y="250"/>
                  </a:lnTo>
                  <a:lnTo>
                    <a:pt x="490" y="240"/>
                  </a:lnTo>
                  <a:lnTo>
                    <a:pt x="495" y="240"/>
                  </a:lnTo>
                  <a:lnTo>
                    <a:pt x="514" y="255"/>
                  </a:lnTo>
                  <a:lnTo>
                    <a:pt x="524" y="255"/>
                  </a:lnTo>
                  <a:lnTo>
                    <a:pt x="528" y="250"/>
                  </a:lnTo>
                  <a:lnTo>
                    <a:pt x="524" y="240"/>
                  </a:lnTo>
                  <a:lnTo>
                    <a:pt x="528" y="231"/>
                  </a:lnTo>
                  <a:lnTo>
                    <a:pt x="528" y="226"/>
                  </a:lnTo>
                  <a:lnTo>
                    <a:pt x="533" y="231"/>
                  </a:lnTo>
                  <a:lnTo>
                    <a:pt x="538" y="221"/>
                  </a:lnTo>
                  <a:lnTo>
                    <a:pt x="538" y="212"/>
                  </a:lnTo>
                  <a:lnTo>
                    <a:pt x="543" y="212"/>
                  </a:lnTo>
                  <a:lnTo>
                    <a:pt x="548" y="207"/>
                  </a:lnTo>
                  <a:lnTo>
                    <a:pt x="548" y="202"/>
                  </a:lnTo>
                  <a:lnTo>
                    <a:pt x="543" y="197"/>
                  </a:lnTo>
                  <a:lnTo>
                    <a:pt x="552" y="188"/>
                  </a:lnTo>
                  <a:lnTo>
                    <a:pt x="552" y="178"/>
                  </a:lnTo>
                  <a:lnTo>
                    <a:pt x="548" y="173"/>
                  </a:lnTo>
                  <a:lnTo>
                    <a:pt x="543" y="173"/>
                  </a:lnTo>
                  <a:lnTo>
                    <a:pt x="548" y="168"/>
                  </a:lnTo>
                  <a:lnTo>
                    <a:pt x="557" y="159"/>
                  </a:lnTo>
                  <a:lnTo>
                    <a:pt x="557" y="149"/>
                  </a:lnTo>
                  <a:lnTo>
                    <a:pt x="548" y="149"/>
                  </a:lnTo>
                  <a:lnTo>
                    <a:pt x="548" y="140"/>
                  </a:lnTo>
                  <a:lnTo>
                    <a:pt x="543" y="140"/>
                  </a:lnTo>
                  <a:lnTo>
                    <a:pt x="543" y="111"/>
                  </a:lnTo>
                  <a:lnTo>
                    <a:pt x="543" y="116"/>
                  </a:lnTo>
                  <a:lnTo>
                    <a:pt x="552" y="116"/>
                  </a:lnTo>
                  <a:lnTo>
                    <a:pt x="557" y="111"/>
                  </a:lnTo>
                  <a:lnTo>
                    <a:pt x="562" y="111"/>
                  </a:lnTo>
                  <a:lnTo>
                    <a:pt x="567" y="106"/>
                  </a:lnTo>
                  <a:lnTo>
                    <a:pt x="572" y="106"/>
                  </a:lnTo>
                  <a:lnTo>
                    <a:pt x="572" y="120"/>
                  </a:lnTo>
                  <a:lnTo>
                    <a:pt x="581" y="120"/>
                  </a:lnTo>
                  <a:lnTo>
                    <a:pt x="581" y="116"/>
                  </a:lnTo>
                  <a:lnTo>
                    <a:pt x="586" y="120"/>
                  </a:lnTo>
                  <a:lnTo>
                    <a:pt x="581" y="125"/>
                  </a:lnTo>
                  <a:lnTo>
                    <a:pt x="586" y="125"/>
                  </a:lnTo>
                  <a:lnTo>
                    <a:pt x="586" y="130"/>
                  </a:lnTo>
                  <a:lnTo>
                    <a:pt x="591" y="130"/>
                  </a:lnTo>
                  <a:lnTo>
                    <a:pt x="596" y="125"/>
                  </a:lnTo>
                  <a:lnTo>
                    <a:pt x="610" y="125"/>
                  </a:lnTo>
                  <a:lnTo>
                    <a:pt x="610" y="116"/>
                  </a:lnTo>
                  <a:lnTo>
                    <a:pt x="620" y="116"/>
                  </a:lnTo>
                  <a:lnTo>
                    <a:pt x="624" y="111"/>
                  </a:lnTo>
                  <a:lnTo>
                    <a:pt x="629" y="111"/>
                  </a:lnTo>
                  <a:lnTo>
                    <a:pt x="629" y="106"/>
                  </a:lnTo>
                  <a:lnTo>
                    <a:pt x="624" y="106"/>
                  </a:lnTo>
                  <a:lnTo>
                    <a:pt x="624" y="101"/>
                  </a:lnTo>
                  <a:lnTo>
                    <a:pt x="629" y="96"/>
                  </a:lnTo>
                  <a:lnTo>
                    <a:pt x="634" y="96"/>
                  </a:lnTo>
                  <a:lnTo>
                    <a:pt x="634" y="106"/>
                  </a:lnTo>
                  <a:lnTo>
                    <a:pt x="639" y="106"/>
                  </a:lnTo>
                  <a:lnTo>
                    <a:pt x="639" y="101"/>
                  </a:lnTo>
                  <a:lnTo>
                    <a:pt x="644" y="96"/>
                  </a:lnTo>
                  <a:lnTo>
                    <a:pt x="658" y="96"/>
                  </a:lnTo>
                  <a:lnTo>
                    <a:pt x="658" y="92"/>
                  </a:lnTo>
                  <a:lnTo>
                    <a:pt x="668" y="92"/>
                  </a:lnTo>
                  <a:lnTo>
                    <a:pt x="672" y="96"/>
                  </a:lnTo>
                  <a:lnTo>
                    <a:pt x="682" y="96"/>
                  </a:lnTo>
                  <a:lnTo>
                    <a:pt x="682" y="92"/>
                  </a:lnTo>
                  <a:lnTo>
                    <a:pt x="672" y="92"/>
                  </a:lnTo>
                  <a:lnTo>
                    <a:pt x="672" y="87"/>
                  </a:lnTo>
                  <a:lnTo>
                    <a:pt x="682" y="87"/>
                  </a:lnTo>
                  <a:lnTo>
                    <a:pt x="692" y="92"/>
                  </a:lnTo>
                  <a:lnTo>
                    <a:pt x="692" y="96"/>
                  </a:lnTo>
                  <a:lnTo>
                    <a:pt x="701" y="96"/>
                  </a:lnTo>
                  <a:lnTo>
                    <a:pt x="701" y="101"/>
                  </a:lnTo>
                  <a:lnTo>
                    <a:pt x="706" y="106"/>
                  </a:lnTo>
                  <a:lnTo>
                    <a:pt x="706" y="111"/>
                  </a:lnTo>
                  <a:lnTo>
                    <a:pt x="711" y="111"/>
                  </a:lnTo>
                  <a:lnTo>
                    <a:pt x="711" y="106"/>
                  </a:lnTo>
                  <a:lnTo>
                    <a:pt x="716" y="106"/>
                  </a:lnTo>
                  <a:lnTo>
                    <a:pt x="716" y="111"/>
                  </a:lnTo>
                  <a:lnTo>
                    <a:pt x="721" y="111"/>
                  </a:lnTo>
                  <a:lnTo>
                    <a:pt x="721" y="106"/>
                  </a:lnTo>
                  <a:lnTo>
                    <a:pt x="745" y="106"/>
                  </a:lnTo>
                  <a:lnTo>
                    <a:pt x="745" y="120"/>
                  </a:lnTo>
                  <a:lnTo>
                    <a:pt x="754" y="120"/>
                  </a:lnTo>
                  <a:lnTo>
                    <a:pt x="754" y="125"/>
                  </a:lnTo>
                  <a:lnTo>
                    <a:pt x="778" y="125"/>
                  </a:lnTo>
                  <a:lnTo>
                    <a:pt x="778" y="130"/>
                  </a:lnTo>
                  <a:lnTo>
                    <a:pt x="773" y="130"/>
                  </a:lnTo>
                  <a:lnTo>
                    <a:pt x="773" y="135"/>
                  </a:lnTo>
                  <a:lnTo>
                    <a:pt x="778" y="135"/>
                  </a:lnTo>
                  <a:lnTo>
                    <a:pt x="783" y="130"/>
                  </a:lnTo>
                  <a:lnTo>
                    <a:pt x="788" y="130"/>
                  </a:lnTo>
                  <a:lnTo>
                    <a:pt x="788" y="135"/>
                  </a:lnTo>
                  <a:lnTo>
                    <a:pt x="788" y="130"/>
                  </a:lnTo>
                  <a:lnTo>
                    <a:pt x="797" y="130"/>
                  </a:lnTo>
                  <a:lnTo>
                    <a:pt x="797" y="125"/>
                  </a:lnTo>
                  <a:lnTo>
                    <a:pt x="812" y="125"/>
                  </a:lnTo>
                  <a:lnTo>
                    <a:pt x="812" y="130"/>
                  </a:lnTo>
                  <a:lnTo>
                    <a:pt x="817" y="130"/>
                  </a:lnTo>
                  <a:lnTo>
                    <a:pt x="817" y="135"/>
                  </a:lnTo>
                  <a:lnTo>
                    <a:pt x="821" y="135"/>
                  </a:lnTo>
                  <a:lnTo>
                    <a:pt x="821" y="125"/>
                  </a:lnTo>
                  <a:lnTo>
                    <a:pt x="826" y="130"/>
                  </a:lnTo>
                  <a:lnTo>
                    <a:pt x="836" y="130"/>
                  </a:lnTo>
                  <a:lnTo>
                    <a:pt x="836" y="120"/>
                  </a:lnTo>
                  <a:lnTo>
                    <a:pt x="831" y="120"/>
                  </a:lnTo>
                  <a:lnTo>
                    <a:pt x="836" y="120"/>
                  </a:lnTo>
                  <a:lnTo>
                    <a:pt x="836" y="116"/>
                  </a:lnTo>
                  <a:lnTo>
                    <a:pt x="860" y="116"/>
                  </a:lnTo>
                  <a:lnTo>
                    <a:pt x="860" y="111"/>
                  </a:lnTo>
                  <a:lnTo>
                    <a:pt x="855" y="111"/>
                  </a:lnTo>
                  <a:lnTo>
                    <a:pt x="855" y="106"/>
                  </a:lnTo>
                  <a:lnTo>
                    <a:pt x="845" y="106"/>
                  </a:lnTo>
                  <a:lnTo>
                    <a:pt x="845" y="101"/>
                  </a:lnTo>
                  <a:lnTo>
                    <a:pt x="869" y="101"/>
                  </a:lnTo>
                  <a:lnTo>
                    <a:pt x="869" y="106"/>
                  </a:lnTo>
                  <a:lnTo>
                    <a:pt x="874" y="106"/>
                  </a:lnTo>
                  <a:lnTo>
                    <a:pt x="874" y="101"/>
                  </a:lnTo>
                  <a:lnTo>
                    <a:pt x="879" y="101"/>
                  </a:lnTo>
                  <a:lnTo>
                    <a:pt x="874" y="101"/>
                  </a:lnTo>
                  <a:lnTo>
                    <a:pt x="874" y="96"/>
                  </a:lnTo>
                  <a:lnTo>
                    <a:pt x="884" y="96"/>
                  </a:lnTo>
                  <a:lnTo>
                    <a:pt x="884" y="101"/>
                  </a:lnTo>
                  <a:lnTo>
                    <a:pt x="889" y="101"/>
                  </a:lnTo>
                  <a:lnTo>
                    <a:pt x="889" y="96"/>
                  </a:lnTo>
                  <a:lnTo>
                    <a:pt x="893" y="92"/>
                  </a:lnTo>
                  <a:lnTo>
                    <a:pt x="893" y="96"/>
                  </a:lnTo>
                  <a:lnTo>
                    <a:pt x="893" y="92"/>
                  </a:lnTo>
                  <a:lnTo>
                    <a:pt x="898" y="92"/>
                  </a:lnTo>
                  <a:lnTo>
                    <a:pt x="898" y="96"/>
                  </a:lnTo>
                  <a:lnTo>
                    <a:pt x="908" y="96"/>
                  </a:lnTo>
                  <a:lnTo>
                    <a:pt x="913" y="92"/>
                  </a:lnTo>
                  <a:lnTo>
                    <a:pt x="908" y="87"/>
                  </a:lnTo>
                  <a:lnTo>
                    <a:pt x="908" y="82"/>
                  </a:lnTo>
                  <a:lnTo>
                    <a:pt x="913" y="87"/>
                  </a:lnTo>
                  <a:lnTo>
                    <a:pt x="917" y="87"/>
                  </a:lnTo>
                  <a:lnTo>
                    <a:pt x="922" y="82"/>
                  </a:lnTo>
                  <a:lnTo>
                    <a:pt x="913" y="82"/>
                  </a:lnTo>
                  <a:lnTo>
                    <a:pt x="913" y="72"/>
                  </a:lnTo>
                  <a:lnTo>
                    <a:pt x="917" y="72"/>
                  </a:lnTo>
                  <a:lnTo>
                    <a:pt x="917" y="68"/>
                  </a:lnTo>
                  <a:lnTo>
                    <a:pt x="917" y="72"/>
                  </a:lnTo>
                  <a:lnTo>
                    <a:pt x="927" y="72"/>
                  </a:lnTo>
                  <a:lnTo>
                    <a:pt x="927" y="63"/>
                  </a:lnTo>
                  <a:lnTo>
                    <a:pt x="922" y="63"/>
                  </a:lnTo>
                  <a:lnTo>
                    <a:pt x="922" y="58"/>
                  </a:lnTo>
                  <a:lnTo>
                    <a:pt x="917" y="58"/>
                  </a:lnTo>
                  <a:lnTo>
                    <a:pt x="917" y="53"/>
                  </a:lnTo>
                  <a:lnTo>
                    <a:pt x="922" y="53"/>
                  </a:lnTo>
                  <a:lnTo>
                    <a:pt x="922" y="58"/>
                  </a:lnTo>
                  <a:lnTo>
                    <a:pt x="932" y="58"/>
                  </a:lnTo>
                  <a:lnTo>
                    <a:pt x="932" y="53"/>
                  </a:lnTo>
                  <a:lnTo>
                    <a:pt x="946" y="53"/>
                  </a:lnTo>
                  <a:lnTo>
                    <a:pt x="946" y="63"/>
                  </a:lnTo>
                  <a:lnTo>
                    <a:pt x="951" y="63"/>
                  </a:lnTo>
                  <a:lnTo>
                    <a:pt x="951" y="68"/>
                  </a:lnTo>
                  <a:lnTo>
                    <a:pt x="951" y="63"/>
                  </a:lnTo>
                  <a:lnTo>
                    <a:pt x="951" y="68"/>
                  </a:lnTo>
                  <a:lnTo>
                    <a:pt x="956" y="68"/>
                  </a:lnTo>
                  <a:lnTo>
                    <a:pt x="961" y="72"/>
                  </a:lnTo>
                  <a:lnTo>
                    <a:pt x="961" y="82"/>
                  </a:lnTo>
                  <a:lnTo>
                    <a:pt x="965" y="82"/>
                  </a:lnTo>
                  <a:lnTo>
                    <a:pt x="961" y="82"/>
                  </a:lnTo>
                  <a:lnTo>
                    <a:pt x="961" y="87"/>
                  </a:lnTo>
                  <a:lnTo>
                    <a:pt x="970" y="87"/>
                  </a:lnTo>
                  <a:lnTo>
                    <a:pt x="970" y="101"/>
                  </a:lnTo>
                  <a:lnTo>
                    <a:pt x="980" y="101"/>
                  </a:lnTo>
                  <a:lnTo>
                    <a:pt x="980" y="106"/>
                  </a:lnTo>
                  <a:lnTo>
                    <a:pt x="985" y="106"/>
                  </a:lnTo>
                  <a:lnTo>
                    <a:pt x="985" y="111"/>
                  </a:lnTo>
                  <a:lnTo>
                    <a:pt x="989" y="111"/>
                  </a:lnTo>
                  <a:lnTo>
                    <a:pt x="989" y="116"/>
                  </a:lnTo>
                  <a:lnTo>
                    <a:pt x="999" y="125"/>
                  </a:lnTo>
                  <a:lnTo>
                    <a:pt x="1033" y="125"/>
                  </a:lnTo>
                  <a:lnTo>
                    <a:pt x="1033" y="130"/>
                  </a:lnTo>
                  <a:lnTo>
                    <a:pt x="1037" y="130"/>
                  </a:lnTo>
                  <a:lnTo>
                    <a:pt x="1037" y="135"/>
                  </a:lnTo>
                  <a:lnTo>
                    <a:pt x="1061" y="135"/>
                  </a:lnTo>
                  <a:lnTo>
                    <a:pt x="1066" y="140"/>
                  </a:lnTo>
                  <a:lnTo>
                    <a:pt x="1071" y="135"/>
                  </a:lnTo>
                  <a:lnTo>
                    <a:pt x="1066" y="130"/>
                  </a:lnTo>
                  <a:lnTo>
                    <a:pt x="1066" y="125"/>
                  </a:lnTo>
                  <a:lnTo>
                    <a:pt x="1071" y="125"/>
                  </a:lnTo>
                  <a:lnTo>
                    <a:pt x="1071" y="120"/>
                  </a:lnTo>
                  <a:lnTo>
                    <a:pt x="1076" y="120"/>
                  </a:lnTo>
                  <a:lnTo>
                    <a:pt x="1076" y="111"/>
                  </a:lnTo>
                  <a:lnTo>
                    <a:pt x="1081" y="111"/>
                  </a:lnTo>
                  <a:lnTo>
                    <a:pt x="1081" y="96"/>
                  </a:lnTo>
                  <a:lnTo>
                    <a:pt x="1076" y="96"/>
                  </a:lnTo>
                  <a:lnTo>
                    <a:pt x="1081" y="96"/>
                  </a:lnTo>
                  <a:lnTo>
                    <a:pt x="1081" y="92"/>
                  </a:lnTo>
                  <a:lnTo>
                    <a:pt x="1085" y="92"/>
                  </a:lnTo>
                  <a:lnTo>
                    <a:pt x="1090" y="87"/>
                  </a:lnTo>
                  <a:lnTo>
                    <a:pt x="1095" y="87"/>
                  </a:lnTo>
                  <a:lnTo>
                    <a:pt x="1095" y="82"/>
                  </a:lnTo>
                  <a:lnTo>
                    <a:pt x="1100" y="72"/>
                  </a:lnTo>
                  <a:lnTo>
                    <a:pt x="1100" y="68"/>
                  </a:lnTo>
                  <a:lnTo>
                    <a:pt x="1095" y="68"/>
                  </a:lnTo>
                  <a:lnTo>
                    <a:pt x="1095" y="58"/>
                  </a:lnTo>
                  <a:lnTo>
                    <a:pt x="1090" y="58"/>
                  </a:lnTo>
                  <a:lnTo>
                    <a:pt x="1090" y="48"/>
                  </a:lnTo>
                  <a:lnTo>
                    <a:pt x="1100" y="48"/>
                  </a:lnTo>
                  <a:lnTo>
                    <a:pt x="1100" y="44"/>
                  </a:lnTo>
                  <a:lnTo>
                    <a:pt x="1100" y="48"/>
                  </a:lnTo>
                  <a:lnTo>
                    <a:pt x="1114" y="48"/>
                  </a:lnTo>
                  <a:lnTo>
                    <a:pt x="1114" y="44"/>
                  </a:lnTo>
                  <a:lnTo>
                    <a:pt x="1119" y="44"/>
                  </a:lnTo>
                  <a:lnTo>
                    <a:pt x="1119" y="34"/>
                  </a:lnTo>
                  <a:lnTo>
                    <a:pt x="1124" y="34"/>
                  </a:lnTo>
                  <a:lnTo>
                    <a:pt x="1124" y="29"/>
                  </a:lnTo>
                  <a:lnTo>
                    <a:pt x="1129" y="29"/>
                  </a:lnTo>
                  <a:lnTo>
                    <a:pt x="1129" y="24"/>
                  </a:lnTo>
                  <a:lnTo>
                    <a:pt x="1133" y="24"/>
                  </a:lnTo>
                  <a:lnTo>
                    <a:pt x="1138" y="29"/>
                  </a:lnTo>
                  <a:lnTo>
                    <a:pt x="1143" y="29"/>
                  </a:lnTo>
                  <a:lnTo>
                    <a:pt x="1143" y="24"/>
                  </a:lnTo>
                  <a:lnTo>
                    <a:pt x="1157" y="24"/>
                  </a:lnTo>
                  <a:lnTo>
                    <a:pt x="1157" y="20"/>
                  </a:lnTo>
                  <a:lnTo>
                    <a:pt x="1167" y="20"/>
                  </a:lnTo>
                  <a:lnTo>
                    <a:pt x="1167" y="24"/>
                  </a:lnTo>
                  <a:lnTo>
                    <a:pt x="1186" y="24"/>
                  </a:lnTo>
                  <a:lnTo>
                    <a:pt x="1186" y="20"/>
                  </a:lnTo>
                  <a:lnTo>
                    <a:pt x="1210" y="20"/>
                  </a:lnTo>
                  <a:lnTo>
                    <a:pt x="1215" y="15"/>
                  </a:lnTo>
                  <a:lnTo>
                    <a:pt x="1215" y="20"/>
                  </a:lnTo>
                  <a:lnTo>
                    <a:pt x="1215" y="15"/>
                  </a:lnTo>
                  <a:lnTo>
                    <a:pt x="1215" y="20"/>
                  </a:lnTo>
                  <a:lnTo>
                    <a:pt x="1220" y="15"/>
                  </a:lnTo>
                  <a:lnTo>
                    <a:pt x="1225" y="15"/>
                  </a:lnTo>
                  <a:lnTo>
                    <a:pt x="1229" y="10"/>
                  </a:lnTo>
                  <a:lnTo>
                    <a:pt x="1239" y="10"/>
                  </a:lnTo>
                  <a:lnTo>
                    <a:pt x="1239" y="5"/>
                  </a:lnTo>
                  <a:lnTo>
                    <a:pt x="1249" y="5"/>
                  </a:lnTo>
                  <a:lnTo>
                    <a:pt x="1249" y="0"/>
                  </a:lnTo>
                  <a:lnTo>
                    <a:pt x="1258" y="0"/>
                  </a:lnTo>
                  <a:lnTo>
                    <a:pt x="1263" y="10"/>
                  </a:lnTo>
                  <a:lnTo>
                    <a:pt x="1268" y="10"/>
                  </a:lnTo>
                  <a:lnTo>
                    <a:pt x="1268" y="20"/>
                  </a:lnTo>
                  <a:lnTo>
                    <a:pt x="1277" y="20"/>
                  </a:lnTo>
                  <a:lnTo>
                    <a:pt x="1268" y="20"/>
                  </a:lnTo>
                  <a:lnTo>
                    <a:pt x="1277" y="24"/>
                  </a:lnTo>
                  <a:lnTo>
                    <a:pt x="1277" y="34"/>
                  </a:lnTo>
                  <a:lnTo>
                    <a:pt x="1268" y="34"/>
                  </a:lnTo>
                  <a:lnTo>
                    <a:pt x="1277" y="34"/>
                  </a:lnTo>
                  <a:lnTo>
                    <a:pt x="1268" y="34"/>
                  </a:lnTo>
                  <a:lnTo>
                    <a:pt x="1263" y="29"/>
                  </a:lnTo>
                  <a:lnTo>
                    <a:pt x="1263" y="39"/>
                  </a:lnTo>
                  <a:lnTo>
                    <a:pt x="1258" y="34"/>
                  </a:lnTo>
                  <a:lnTo>
                    <a:pt x="1253" y="39"/>
                  </a:lnTo>
                  <a:lnTo>
                    <a:pt x="1244" y="44"/>
                  </a:lnTo>
                  <a:lnTo>
                    <a:pt x="1249" y="44"/>
                  </a:lnTo>
                  <a:lnTo>
                    <a:pt x="1249" y="48"/>
                  </a:lnTo>
                  <a:lnTo>
                    <a:pt x="1253" y="48"/>
                  </a:lnTo>
                  <a:lnTo>
                    <a:pt x="1239" y="48"/>
                  </a:lnTo>
                  <a:lnTo>
                    <a:pt x="1239" y="53"/>
                  </a:lnTo>
                  <a:lnTo>
                    <a:pt x="1244" y="53"/>
                  </a:lnTo>
                  <a:lnTo>
                    <a:pt x="1239" y="58"/>
                  </a:lnTo>
                  <a:lnTo>
                    <a:pt x="1244" y="58"/>
                  </a:lnTo>
                  <a:lnTo>
                    <a:pt x="1234" y="53"/>
                  </a:lnTo>
                  <a:lnTo>
                    <a:pt x="1229" y="53"/>
                  </a:lnTo>
                  <a:lnTo>
                    <a:pt x="1229" y="58"/>
                  </a:lnTo>
                  <a:lnTo>
                    <a:pt x="1220" y="68"/>
                  </a:lnTo>
                  <a:lnTo>
                    <a:pt x="1210" y="58"/>
                  </a:lnTo>
                  <a:lnTo>
                    <a:pt x="1205" y="58"/>
                  </a:lnTo>
                  <a:lnTo>
                    <a:pt x="1205" y="68"/>
                  </a:lnTo>
                  <a:lnTo>
                    <a:pt x="1201" y="72"/>
                  </a:lnTo>
                  <a:lnTo>
                    <a:pt x="1201" y="87"/>
                  </a:lnTo>
                  <a:lnTo>
                    <a:pt x="1205" y="87"/>
                  </a:lnTo>
                  <a:lnTo>
                    <a:pt x="1205" y="96"/>
                  </a:lnTo>
                  <a:lnTo>
                    <a:pt x="1201" y="101"/>
                  </a:lnTo>
                  <a:lnTo>
                    <a:pt x="1210" y="111"/>
                  </a:lnTo>
                  <a:lnTo>
                    <a:pt x="1215" y="111"/>
                  </a:lnTo>
                  <a:lnTo>
                    <a:pt x="1215" y="120"/>
                  </a:lnTo>
                  <a:lnTo>
                    <a:pt x="1220" y="120"/>
                  </a:lnTo>
                  <a:lnTo>
                    <a:pt x="1220" y="125"/>
                  </a:lnTo>
                  <a:lnTo>
                    <a:pt x="1239" y="125"/>
                  </a:lnTo>
                  <a:lnTo>
                    <a:pt x="1244" y="130"/>
                  </a:lnTo>
                  <a:lnTo>
                    <a:pt x="1244" y="125"/>
                  </a:lnTo>
                  <a:lnTo>
                    <a:pt x="1249" y="125"/>
                  </a:lnTo>
                  <a:lnTo>
                    <a:pt x="1249" y="120"/>
                  </a:lnTo>
                  <a:lnTo>
                    <a:pt x="1244" y="116"/>
                  </a:lnTo>
                  <a:lnTo>
                    <a:pt x="1249" y="111"/>
                  </a:lnTo>
                  <a:lnTo>
                    <a:pt x="1258" y="116"/>
                  </a:lnTo>
                  <a:lnTo>
                    <a:pt x="1263" y="125"/>
                  </a:lnTo>
                  <a:lnTo>
                    <a:pt x="1258" y="130"/>
                  </a:lnTo>
                  <a:lnTo>
                    <a:pt x="1258" y="135"/>
                  </a:lnTo>
                  <a:lnTo>
                    <a:pt x="1263" y="135"/>
                  </a:lnTo>
                  <a:lnTo>
                    <a:pt x="1258" y="135"/>
                  </a:lnTo>
                  <a:lnTo>
                    <a:pt x="1277" y="135"/>
                  </a:lnTo>
                  <a:lnTo>
                    <a:pt x="1277" y="140"/>
                  </a:lnTo>
                  <a:lnTo>
                    <a:pt x="1277" y="140"/>
                  </a:lnTo>
                  <a:lnTo>
                    <a:pt x="1277" y="144"/>
                  </a:lnTo>
                  <a:lnTo>
                    <a:pt x="1277" y="140"/>
                  </a:lnTo>
                  <a:lnTo>
                    <a:pt x="1297" y="140"/>
                  </a:lnTo>
                  <a:lnTo>
                    <a:pt x="1301" y="144"/>
                  </a:lnTo>
                  <a:lnTo>
                    <a:pt x="1306" y="144"/>
                  </a:lnTo>
                  <a:lnTo>
                    <a:pt x="1311" y="149"/>
                  </a:lnTo>
                  <a:lnTo>
                    <a:pt x="1316" y="149"/>
                  </a:lnTo>
                  <a:lnTo>
                    <a:pt x="1321" y="144"/>
                  </a:lnTo>
                  <a:lnTo>
                    <a:pt x="1321" y="149"/>
                  </a:lnTo>
                  <a:lnTo>
                    <a:pt x="1321" y="144"/>
                  </a:lnTo>
                  <a:lnTo>
                    <a:pt x="1335" y="144"/>
                  </a:lnTo>
                  <a:lnTo>
                    <a:pt x="1345" y="140"/>
                  </a:lnTo>
                  <a:lnTo>
                    <a:pt x="1345" y="149"/>
                  </a:lnTo>
                  <a:lnTo>
                    <a:pt x="1359" y="149"/>
                  </a:lnTo>
                  <a:lnTo>
                    <a:pt x="1359" y="154"/>
                  </a:lnTo>
                  <a:lnTo>
                    <a:pt x="1359" y="159"/>
                  </a:lnTo>
                  <a:lnTo>
                    <a:pt x="1373" y="159"/>
                  </a:lnTo>
                  <a:lnTo>
                    <a:pt x="1378" y="154"/>
                  </a:lnTo>
                  <a:lnTo>
                    <a:pt x="1378" y="159"/>
                  </a:lnTo>
                  <a:lnTo>
                    <a:pt x="1383" y="159"/>
                  </a:lnTo>
                  <a:lnTo>
                    <a:pt x="1383" y="168"/>
                  </a:lnTo>
                  <a:lnTo>
                    <a:pt x="1388" y="168"/>
                  </a:lnTo>
                  <a:lnTo>
                    <a:pt x="1388" y="173"/>
                  </a:lnTo>
                  <a:lnTo>
                    <a:pt x="1393" y="168"/>
                  </a:lnTo>
                  <a:lnTo>
                    <a:pt x="1397" y="168"/>
                  </a:lnTo>
                  <a:lnTo>
                    <a:pt x="1397" y="159"/>
                  </a:lnTo>
                  <a:lnTo>
                    <a:pt x="1397" y="168"/>
                  </a:lnTo>
                  <a:lnTo>
                    <a:pt x="1402" y="168"/>
                  </a:lnTo>
                  <a:lnTo>
                    <a:pt x="1402" y="173"/>
                  </a:lnTo>
                  <a:lnTo>
                    <a:pt x="1407" y="173"/>
                  </a:lnTo>
                  <a:lnTo>
                    <a:pt x="1407" y="178"/>
                  </a:lnTo>
                  <a:lnTo>
                    <a:pt x="1407" y="173"/>
                  </a:lnTo>
                  <a:lnTo>
                    <a:pt x="1412" y="178"/>
                  </a:lnTo>
                  <a:lnTo>
                    <a:pt x="1407" y="178"/>
                  </a:lnTo>
                  <a:lnTo>
                    <a:pt x="1407" y="183"/>
                  </a:lnTo>
                  <a:lnTo>
                    <a:pt x="1412" y="183"/>
                  </a:lnTo>
                  <a:lnTo>
                    <a:pt x="1412" y="178"/>
                  </a:lnTo>
                  <a:lnTo>
                    <a:pt x="1412" y="183"/>
                  </a:lnTo>
                  <a:lnTo>
                    <a:pt x="1417" y="183"/>
                  </a:lnTo>
                  <a:lnTo>
                    <a:pt x="1417" y="188"/>
                  </a:lnTo>
                  <a:lnTo>
                    <a:pt x="1417" y="183"/>
                  </a:lnTo>
                  <a:lnTo>
                    <a:pt x="1421" y="183"/>
                  </a:lnTo>
                  <a:lnTo>
                    <a:pt x="1421" y="188"/>
                  </a:lnTo>
                  <a:lnTo>
                    <a:pt x="1421" y="183"/>
                  </a:lnTo>
                  <a:lnTo>
                    <a:pt x="1426" y="183"/>
                  </a:lnTo>
                  <a:lnTo>
                    <a:pt x="1426" y="188"/>
                  </a:lnTo>
                  <a:lnTo>
                    <a:pt x="1431" y="188"/>
                  </a:lnTo>
                  <a:lnTo>
                    <a:pt x="1426" y="188"/>
                  </a:lnTo>
                  <a:lnTo>
                    <a:pt x="1426" y="192"/>
                  </a:lnTo>
                  <a:lnTo>
                    <a:pt x="1431" y="192"/>
                  </a:lnTo>
                  <a:lnTo>
                    <a:pt x="1431" y="197"/>
                  </a:lnTo>
                  <a:lnTo>
                    <a:pt x="1445" y="197"/>
                  </a:lnTo>
                  <a:lnTo>
                    <a:pt x="1436" y="197"/>
                  </a:lnTo>
                  <a:lnTo>
                    <a:pt x="1445" y="202"/>
                  </a:lnTo>
                  <a:lnTo>
                    <a:pt x="1445" y="197"/>
                  </a:lnTo>
                  <a:lnTo>
                    <a:pt x="1445" y="202"/>
                  </a:lnTo>
                  <a:lnTo>
                    <a:pt x="1455" y="202"/>
                  </a:lnTo>
                  <a:lnTo>
                    <a:pt x="1455" y="207"/>
                  </a:lnTo>
                  <a:lnTo>
                    <a:pt x="1460" y="207"/>
                  </a:lnTo>
                  <a:lnTo>
                    <a:pt x="1455" y="207"/>
                  </a:lnTo>
                  <a:lnTo>
                    <a:pt x="1455" y="212"/>
                  </a:lnTo>
                  <a:lnTo>
                    <a:pt x="1465" y="212"/>
                  </a:lnTo>
                  <a:lnTo>
                    <a:pt x="1465" y="216"/>
                  </a:lnTo>
                  <a:lnTo>
                    <a:pt x="1469" y="216"/>
                  </a:lnTo>
                  <a:lnTo>
                    <a:pt x="1469" y="221"/>
                  </a:lnTo>
                  <a:lnTo>
                    <a:pt x="1465" y="221"/>
                  </a:lnTo>
                  <a:lnTo>
                    <a:pt x="1465" y="231"/>
                  </a:lnTo>
                  <a:lnTo>
                    <a:pt x="1469" y="231"/>
                  </a:lnTo>
                  <a:lnTo>
                    <a:pt x="1465" y="231"/>
                  </a:lnTo>
                  <a:lnTo>
                    <a:pt x="1465" y="240"/>
                  </a:lnTo>
                  <a:lnTo>
                    <a:pt x="1469" y="240"/>
                  </a:lnTo>
                  <a:lnTo>
                    <a:pt x="1469" y="255"/>
                  </a:lnTo>
                  <a:lnTo>
                    <a:pt x="1474" y="255"/>
                  </a:lnTo>
                  <a:lnTo>
                    <a:pt x="1474" y="260"/>
                  </a:lnTo>
                  <a:lnTo>
                    <a:pt x="178" y="879"/>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 name="Rectangle 24"/>
            <p:cNvSpPr>
              <a:spLocks noChangeArrowheads="1"/>
            </p:cNvSpPr>
            <p:nvPr/>
          </p:nvSpPr>
          <p:spPr bwMode="auto">
            <a:xfrm>
              <a:off x="1470" y="3799"/>
              <a:ext cx="266" cy="8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27" name="Rectangle 25"/>
            <p:cNvSpPr>
              <a:spLocks noChangeArrowheads="1"/>
            </p:cNvSpPr>
            <p:nvPr/>
          </p:nvSpPr>
          <p:spPr bwMode="auto">
            <a:xfrm>
              <a:off x="1109" y="3793"/>
              <a:ext cx="508"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Cape</a:t>
              </a:r>
              <a:r>
                <a:rPr lang="en-US" sz="1400">
                  <a:cs typeface="Arial" charset="0"/>
                </a:rPr>
                <a:t> </a:t>
              </a:r>
              <a:r>
                <a:rPr lang="en-US" sz="1400" b="1">
                  <a:cs typeface="Arial" charset="0"/>
                </a:rPr>
                <a:t>Town</a:t>
              </a:r>
              <a:endParaRPr lang="en-US" sz="1400">
                <a:cs typeface="Arial" charset="0"/>
              </a:endParaRPr>
            </a:p>
          </p:txBody>
        </p:sp>
        <p:sp>
          <p:nvSpPr>
            <p:cNvPr id="28" name="Rectangle 26"/>
            <p:cNvSpPr>
              <a:spLocks noChangeArrowheads="1"/>
            </p:cNvSpPr>
            <p:nvPr/>
          </p:nvSpPr>
          <p:spPr bwMode="auto">
            <a:xfrm>
              <a:off x="3234" y="3858"/>
              <a:ext cx="329" cy="8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en-US" sz="1000" b="1">
                <a:latin typeface="Times New Roman" pitchFamily="18" charset="0"/>
                <a:cs typeface="Arial" charset="0"/>
              </a:endParaRPr>
            </a:p>
          </p:txBody>
        </p:sp>
        <p:sp>
          <p:nvSpPr>
            <p:cNvPr id="29" name="Rectangle 27"/>
            <p:cNvSpPr>
              <a:spLocks noChangeArrowheads="1"/>
            </p:cNvSpPr>
            <p:nvPr/>
          </p:nvSpPr>
          <p:spPr bwMode="auto">
            <a:xfrm>
              <a:off x="3282" y="3858"/>
              <a:ext cx="652"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Port</a:t>
              </a:r>
              <a:r>
                <a:rPr lang="en-US" sz="1400">
                  <a:cs typeface="Arial" charset="0"/>
                </a:rPr>
                <a:t> </a:t>
              </a:r>
              <a:r>
                <a:rPr lang="en-US" sz="1400" b="1">
                  <a:cs typeface="Arial" charset="0"/>
                </a:rPr>
                <a:t>Elizabeth</a:t>
              </a:r>
              <a:endParaRPr lang="en-US" sz="1400">
                <a:cs typeface="Arial" charset="0"/>
              </a:endParaRPr>
            </a:p>
          </p:txBody>
        </p:sp>
        <p:sp>
          <p:nvSpPr>
            <p:cNvPr id="30" name="Rectangle 28"/>
            <p:cNvSpPr>
              <a:spLocks noChangeArrowheads="1"/>
            </p:cNvSpPr>
            <p:nvPr/>
          </p:nvSpPr>
          <p:spPr bwMode="auto">
            <a:xfrm>
              <a:off x="3754" y="3563"/>
              <a:ext cx="485" cy="18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31" name="Line 29"/>
            <p:cNvSpPr>
              <a:spLocks noChangeShapeType="1"/>
            </p:cNvSpPr>
            <p:nvPr/>
          </p:nvSpPr>
          <p:spPr bwMode="auto">
            <a:xfrm>
              <a:off x="4303" y="3935"/>
              <a:ext cx="418"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 name="Line 30"/>
            <p:cNvSpPr>
              <a:spLocks noChangeShapeType="1"/>
            </p:cNvSpPr>
            <p:nvPr/>
          </p:nvSpPr>
          <p:spPr bwMode="auto">
            <a:xfrm>
              <a:off x="4721" y="3901"/>
              <a:ext cx="1" cy="77"/>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 name="Line 31"/>
            <p:cNvSpPr>
              <a:spLocks noChangeShapeType="1"/>
            </p:cNvSpPr>
            <p:nvPr/>
          </p:nvSpPr>
          <p:spPr bwMode="auto">
            <a:xfrm>
              <a:off x="4293" y="3901"/>
              <a:ext cx="4" cy="77"/>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 name="Freeform 33"/>
            <p:cNvSpPr>
              <a:spLocks/>
            </p:cNvSpPr>
            <p:nvPr/>
          </p:nvSpPr>
          <p:spPr bwMode="auto">
            <a:xfrm>
              <a:off x="3111" y="2731"/>
              <a:ext cx="477" cy="197"/>
            </a:xfrm>
            <a:custGeom>
              <a:avLst/>
              <a:gdLst>
                <a:gd name="T0" fmla="*/ 5 w 466"/>
                <a:gd name="T1" fmla="*/ 82 h 159"/>
                <a:gd name="T2" fmla="*/ 9 w 466"/>
                <a:gd name="T3" fmla="*/ 96 h 159"/>
                <a:gd name="T4" fmla="*/ 19 w 466"/>
                <a:gd name="T5" fmla="*/ 106 h 159"/>
                <a:gd name="T6" fmla="*/ 33 w 466"/>
                <a:gd name="T7" fmla="*/ 116 h 159"/>
                <a:gd name="T8" fmla="*/ 43 w 466"/>
                <a:gd name="T9" fmla="*/ 125 h 159"/>
                <a:gd name="T10" fmla="*/ 53 w 466"/>
                <a:gd name="T11" fmla="*/ 120 h 159"/>
                <a:gd name="T12" fmla="*/ 57 w 466"/>
                <a:gd name="T13" fmla="*/ 125 h 159"/>
                <a:gd name="T14" fmla="*/ 72 w 466"/>
                <a:gd name="T15" fmla="*/ 140 h 159"/>
                <a:gd name="T16" fmla="*/ 96 w 466"/>
                <a:gd name="T17" fmla="*/ 130 h 159"/>
                <a:gd name="T18" fmla="*/ 110 w 466"/>
                <a:gd name="T19" fmla="*/ 144 h 159"/>
                <a:gd name="T20" fmla="*/ 110 w 466"/>
                <a:gd name="T21" fmla="*/ 149 h 159"/>
                <a:gd name="T22" fmla="*/ 125 w 466"/>
                <a:gd name="T23" fmla="*/ 154 h 159"/>
                <a:gd name="T24" fmla="*/ 139 w 466"/>
                <a:gd name="T25" fmla="*/ 140 h 159"/>
                <a:gd name="T26" fmla="*/ 158 w 466"/>
                <a:gd name="T27" fmla="*/ 135 h 159"/>
                <a:gd name="T28" fmla="*/ 153 w 466"/>
                <a:gd name="T29" fmla="*/ 125 h 159"/>
                <a:gd name="T30" fmla="*/ 163 w 466"/>
                <a:gd name="T31" fmla="*/ 130 h 159"/>
                <a:gd name="T32" fmla="*/ 173 w 466"/>
                <a:gd name="T33" fmla="*/ 120 h 159"/>
                <a:gd name="T34" fmla="*/ 201 w 466"/>
                <a:gd name="T35" fmla="*/ 116 h 159"/>
                <a:gd name="T36" fmla="*/ 211 w 466"/>
                <a:gd name="T37" fmla="*/ 116 h 159"/>
                <a:gd name="T38" fmla="*/ 216 w 466"/>
                <a:gd name="T39" fmla="*/ 111 h 159"/>
                <a:gd name="T40" fmla="*/ 230 w 466"/>
                <a:gd name="T41" fmla="*/ 120 h 159"/>
                <a:gd name="T42" fmla="*/ 235 w 466"/>
                <a:gd name="T43" fmla="*/ 135 h 159"/>
                <a:gd name="T44" fmla="*/ 245 w 466"/>
                <a:gd name="T45" fmla="*/ 130 h 159"/>
                <a:gd name="T46" fmla="*/ 250 w 466"/>
                <a:gd name="T47" fmla="*/ 130 h 159"/>
                <a:gd name="T48" fmla="*/ 283 w 466"/>
                <a:gd name="T49" fmla="*/ 144 h 159"/>
                <a:gd name="T50" fmla="*/ 307 w 466"/>
                <a:gd name="T51" fmla="*/ 154 h 159"/>
                <a:gd name="T52" fmla="*/ 307 w 466"/>
                <a:gd name="T53" fmla="*/ 159 h 159"/>
                <a:gd name="T54" fmla="*/ 317 w 466"/>
                <a:gd name="T55" fmla="*/ 159 h 159"/>
                <a:gd name="T56" fmla="*/ 326 w 466"/>
                <a:gd name="T57" fmla="*/ 149 h 159"/>
                <a:gd name="T58" fmla="*/ 346 w 466"/>
                <a:gd name="T59" fmla="*/ 154 h 159"/>
                <a:gd name="T60" fmla="*/ 350 w 466"/>
                <a:gd name="T61" fmla="*/ 149 h 159"/>
                <a:gd name="T62" fmla="*/ 370 w 466"/>
                <a:gd name="T63" fmla="*/ 144 h 159"/>
                <a:gd name="T64" fmla="*/ 370 w 466"/>
                <a:gd name="T65" fmla="*/ 140 h 159"/>
                <a:gd name="T66" fmla="*/ 384 w 466"/>
                <a:gd name="T67" fmla="*/ 135 h 159"/>
                <a:gd name="T68" fmla="*/ 379 w 466"/>
                <a:gd name="T69" fmla="*/ 125 h 159"/>
                <a:gd name="T70" fmla="*/ 403 w 466"/>
                <a:gd name="T71" fmla="*/ 130 h 159"/>
                <a:gd name="T72" fmla="*/ 403 w 466"/>
                <a:gd name="T73" fmla="*/ 125 h 159"/>
                <a:gd name="T74" fmla="*/ 413 w 466"/>
                <a:gd name="T75" fmla="*/ 125 h 159"/>
                <a:gd name="T76" fmla="*/ 422 w 466"/>
                <a:gd name="T77" fmla="*/ 116 h 159"/>
                <a:gd name="T78" fmla="*/ 427 w 466"/>
                <a:gd name="T79" fmla="*/ 116 h 159"/>
                <a:gd name="T80" fmla="*/ 442 w 466"/>
                <a:gd name="T81" fmla="*/ 116 h 159"/>
                <a:gd name="T82" fmla="*/ 442 w 466"/>
                <a:gd name="T83" fmla="*/ 111 h 159"/>
                <a:gd name="T84" fmla="*/ 442 w 466"/>
                <a:gd name="T85" fmla="*/ 106 h 159"/>
                <a:gd name="T86" fmla="*/ 446 w 466"/>
                <a:gd name="T87" fmla="*/ 96 h 159"/>
                <a:gd name="T88" fmla="*/ 461 w 466"/>
                <a:gd name="T89" fmla="*/ 87 h 159"/>
                <a:gd name="T90" fmla="*/ 446 w 466"/>
                <a:gd name="T91" fmla="*/ 82 h 159"/>
                <a:gd name="T92" fmla="*/ 461 w 466"/>
                <a:gd name="T93" fmla="*/ 72 h 159"/>
                <a:gd name="T94" fmla="*/ 451 w 466"/>
                <a:gd name="T95" fmla="*/ 72 h 159"/>
                <a:gd name="T96" fmla="*/ 451 w 466"/>
                <a:gd name="T97" fmla="*/ 68 h 159"/>
                <a:gd name="T98" fmla="*/ 461 w 466"/>
                <a:gd name="T99" fmla="*/ 44 h 159"/>
                <a:gd name="T100" fmla="*/ 442 w 466"/>
                <a:gd name="T101" fmla="*/ 39 h 159"/>
                <a:gd name="T102" fmla="*/ 437 w 466"/>
                <a:gd name="T103" fmla="*/ 15 h 159"/>
                <a:gd name="T104" fmla="*/ 427 w 466"/>
                <a:gd name="T105"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6" h="159">
                  <a:moveTo>
                    <a:pt x="0" y="77"/>
                  </a:moveTo>
                  <a:lnTo>
                    <a:pt x="0" y="82"/>
                  </a:lnTo>
                  <a:lnTo>
                    <a:pt x="5" y="82"/>
                  </a:lnTo>
                  <a:lnTo>
                    <a:pt x="5" y="87"/>
                  </a:lnTo>
                  <a:lnTo>
                    <a:pt x="9" y="87"/>
                  </a:lnTo>
                  <a:lnTo>
                    <a:pt x="9" y="96"/>
                  </a:lnTo>
                  <a:lnTo>
                    <a:pt x="14" y="96"/>
                  </a:lnTo>
                  <a:lnTo>
                    <a:pt x="14" y="106"/>
                  </a:lnTo>
                  <a:lnTo>
                    <a:pt x="19" y="106"/>
                  </a:lnTo>
                  <a:lnTo>
                    <a:pt x="19" y="111"/>
                  </a:lnTo>
                  <a:lnTo>
                    <a:pt x="33" y="111"/>
                  </a:lnTo>
                  <a:lnTo>
                    <a:pt x="33" y="116"/>
                  </a:lnTo>
                  <a:lnTo>
                    <a:pt x="38" y="116"/>
                  </a:lnTo>
                  <a:lnTo>
                    <a:pt x="38" y="120"/>
                  </a:lnTo>
                  <a:lnTo>
                    <a:pt x="43" y="125"/>
                  </a:lnTo>
                  <a:lnTo>
                    <a:pt x="48" y="125"/>
                  </a:lnTo>
                  <a:lnTo>
                    <a:pt x="48" y="120"/>
                  </a:lnTo>
                  <a:lnTo>
                    <a:pt x="53" y="120"/>
                  </a:lnTo>
                  <a:lnTo>
                    <a:pt x="53" y="125"/>
                  </a:lnTo>
                  <a:lnTo>
                    <a:pt x="57" y="120"/>
                  </a:lnTo>
                  <a:lnTo>
                    <a:pt x="57" y="125"/>
                  </a:lnTo>
                  <a:lnTo>
                    <a:pt x="62" y="125"/>
                  </a:lnTo>
                  <a:lnTo>
                    <a:pt x="72" y="135"/>
                  </a:lnTo>
                  <a:lnTo>
                    <a:pt x="72" y="140"/>
                  </a:lnTo>
                  <a:lnTo>
                    <a:pt x="81" y="140"/>
                  </a:lnTo>
                  <a:lnTo>
                    <a:pt x="91" y="135"/>
                  </a:lnTo>
                  <a:lnTo>
                    <a:pt x="96" y="130"/>
                  </a:lnTo>
                  <a:lnTo>
                    <a:pt x="101" y="130"/>
                  </a:lnTo>
                  <a:lnTo>
                    <a:pt x="101" y="144"/>
                  </a:lnTo>
                  <a:lnTo>
                    <a:pt x="110" y="144"/>
                  </a:lnTo>
                  <a:lnTo>
                    <a:pt x="110" y="140"/>
                  </a:lnTo>
                  <a:lnTo>
                    <a:pt x="115" y="144"/>
                  </a:lnTo>
                  <a:lnTo>
                    <a:pt x="110" y="149"/>
                  </a:lnTo>
                  <a:lnTo>
                    <a:pt x="115" y="149"/>
                  </a:lnTo>
                  <a:lnTo>
                    <a:pt x="115" y="154"/>
                  </a:lnTo>
                  <a:lnTo>
                    <a:pt x="125" y="154"/>
                  </a:lnTo>
                  <a:lnTo>
                    <a:pt x="129" y="149"/>
                  </a:lnTo>
                  <a:lnTo>
                    <a:pt x="139" y="149"/>
                  </a:lnTo>
                  <a:lnTo>
                    <a:pt x="139" y="140"/>
                  </a:lnTo>
                  <a:lnTo>
                    <a:pt x="149" y="140"/>
                  </a:lnTo>
                  <a:lnTo>
                    <a:pt x="153" y="135"/>
                  </a:lnTo>
                  <a:lnTo>
                    <a:pt x="158" y="135"/>
                  </a:lnTo>
                  <a:lnTo>
                    <a:pt x="158" y="130"/>
                  </a:lnTo>
                  <a:lnTo>
                    <a:pt x="153" y="130"/>
                  </a:lnTo>
                  <a:lnTo>
                    <a:pt x="153" y="125"/>
                  </a:lnTo>
                  <a:lnTo>
                    <a:pt x="158" y="120"/>
                  </a:lnTo>
                  <a:lnTo>
                    <a:pt x="163" y="120"/>
                  </a:lnTo>
                  <a:lnTo>
                    <a:pt x="163" y="130"/>
                  </a:lnTo>
                  <a:lnTo>
                    <a:pt x="168" y="130"/>
                  </a:lnTo>
                  <a:lnTo>
                    <a:pt x="168" y="125"/>
                  </a:lnTo>
                  <a:lnTo>
                    <a:pt x="173" y="120"/>
                  </a:lnTo>
                  <a:lnTo>
                    <a:pt x="187" y="120"/>
                  </a:lnTo>
                  <a:lnTo>
                    <a:pt x="187" y="116"/>
                  </a:lnTo>
                  <a:lnTo>
                    <a:pt x="201" y="116"/>
                  </a:lnTo>
                  <a:lnTo>
                    <a:pt x="206" y="120"/>
                  </a:lnTo>
                  <a:lnTo>
                    <a:pt x="211" y="120"/>
                  </a:lnTo>
                  <a:lnTo>
                    <a:pt x="211" y="116"/>
                  </a:lnTo>
                  <a:lnTo>
                    <a:pt x="206" y="116"/>
                  </a:lnTo>
                  <a:lnTo>
                    <a:pt x="206" y="111"/>
                  </a:lnTo>
                  <a:lnTo>
                    <a:pt x="216" y="111"/>
                  </a:lnTo>
                  <a:lnTo>
                    <a:pt x="221" y="116"/>
                  </a:lnTo>
                  <a:lnTo>
                    <a:pt x="221" y="120"/>
                  </a:lnTo>
                  <a:lnTo>
                    <a:pt x="230" y="120"/>
                  </a:lnTo>
                  <a:lnTo>
                    <a:pt x="230" y="125"/>
                  </a:lnTo>
                  <a:lnTo>
                    <a:pt x="235" y="130"/>
                  </a:lnTo>
                  <a:lnTo>
                    <a:pt x="235" y="135"/>
                  </a:lnTo>
                  <a:lnTo>
                    <a:pt x="240" y="135"/>
                  </a:lnTo>
                  <a:lnTo>
                    <a:pt x="240" y="130"/>
                  </a:lnTo>
                  <a:lnTo>
                    <a:pt x="245" y="130"/>
                  </a:lnTo>
                  <a:lnTo>
                    <a:pt x="245" y="135"/>
                  </a:lnTo>
                  <a:lnTo>
                    <a:pt x="250" y="135"/>
                  </a:lnTo>
                  <a:lnTo>
                    <a:pt x="250" y="130"/>
                  </a:lnTo>
                  <a:lnTo>
                    <a:pt x="274" y="130"/>
                  </a:lnTo>
                  <a:lnTo>
                    <a:pt x="274" y="144"/>
                  </a:lnTo>
                  <a:lnTo>
                    <a:pt x="283" y="144"/>
                  </a:lnTo>
                  <a:lnTo>
                    <a:pt x="283" y="149"/>
                  </a:lnTo>
                  <a:lnTo>
                    <a:pt x="307" y="149"/>
                  </a:lnTo>
                  <a:lnTo>
                    <a:pt x="307" y="154"/>
                  </a:lnTo>
                  <a:lnTo>
                    <a:pt x="302" y="154"/>
                  </a:lnTo>
                  <a:lnTo>
                    <a:pt x="302" y="159"/>
                  </a:lnTo>
                  <a:lnTo>
                    <a:pt x="307" y="159"/>
                  </a:lnTo>
                  <a:lnTo>
                    <a:pt x="312" y="154"/>
                  </a:lnTo>
                  <a:lnTo>
                    <a:pt x="317" y="154"/>
                  </a:lnTo>
                  <a:lnTo>
                    <a:pt x="317" y="159"/>
                  </a:lnTo>
                  <a:lnTo>
                    <a:pt x="317" y="154"/>
                  </a:lnTo>
                  <a:lnTo>
                    <a:pt x="326" y="154"/>
                  </a:lnTo>
                  <a:lnTo>
                    <a:pt x="326" y="149"/>
                  </a:lnTo>
                  <a:lnTo>
                    <a:pt x="341" y="149"/>
                  </a:lnTo>
                  <a:lnTo>
                    <a:pt x="341" y="154"/>
                  </a:lnTo>
                  <a:lnTo>
                    <a:pt x="346" y="154"/>
                  </a:lnTo>
                  <a:lnTo>
                    <a:pt x="346" y="159"/>
                  </a:lnTo>
                  <a:lnTo>
                    <a:pt x="350" y="159"/>
                  </a:lnTo>
                  <a:lnTo>
                    <a:pt x="350" y="149"/>
                  </a:lnTo>
                  <a:lnTo>
                    <a:pt x="355" y="154"/>
                  </a:lnTo>
                  <a:lnTo>
                    <a:pt x="370" y="154"/>
                  </a:lnTo>
                  <a:lnTo>
                    <a:pt x="370" y="144"/>
                  </a:lnTo>
                  <a:lnTo>
                    <a:pt x="360" y="144"/>
                  </a:lnTo>
                  <a:lnTo>
                    <a:pt x="370" y="144"/>
                  </a:lnTo>
                  <a:lnTo>
                    <a:pt x="370" y="140"/>
                  </a:lnTo>
                  <a:lnTo>
                    <a:pt x="389" y="140"/>
                  </a:lnTo>
                  <a:lnTo>
                    <a:pt x="389" y="135"/>
                  </a:lnTo>
                  <a:lnTo>
                    <a:pt x="384" y="135"/>
                  </a:lnTo>
                  <a:lnTo>
                    <a:pt x="384" y="130"/>
                  </a:lnTo>
                  <a:lnTo>
                    <a:pt x="379" y="130"/>
                  </a:lnTo>
                  <a:lnTo>
                    <a:pt x="379" y="125"/>
                  </a:lnTo>
                  <a:lnTo>
                    <a:pt x="398" y="125"/>
                  </a:lnTo>
                  <a:lnTo>
                    <a:pt x="398" y="130"/>
                  </a:lnTo>
                  <a:lnTo>
                    <a:pt x="403" y="130"/>
                  </a:lnTo>
                  <a:lnTo>
                    <a:pt x="403" y="125"/>
                  </a:lnTo>
                  <a:lnTo>
                    <a:pt x="408" y="125"/>
                  </a:lnTo>
                  <a:lnTo>
                    <a:pt x="403" y="125"/>
                  </a:lnTo>
                  <a:lnTo>
                    <a:pt x="403" y="120"/>
                  </a:lnTo>
                  <a:lnTo>
                    <a:pt x="413" y="120"/>
                  </a:lnTo>
                  <a:lnTo>
                    <a:pt x="413" y="125"/>
                  </a:lnTo>
                  <a:lnTo>
                    <a:pt x="418" y="125"/>
                  </a:lnTo>
                  <a:lnTo>
                    <a:pt x="418" y="120"/>
                  </a:lnTo>
                  <a:lnTo>
                    <a:pt x="422" y="116"/>
                  </a:lnTo>
                  <a:lnTo>
                    <a:pt x="422" y="120"/>
                  </a:lnTo>
                  <a:lnTo>
                    <a:pt x="422" y="116"/>
                  </a:lnTo>
                  <a:lnTo>
                    <a:pt x="427" y="116"/>
                  </a:lnTo>
                  <a:lnTo>
                    <a:pt x="427" y="120"/>
                  </a:lnTo>
                  <a:lnTo>
                    <a:pt x="437" y="120"/>
                  </a:lnTo>
                  <a:lnTo>
                    <a:pt x="442" y="116"/>
                  </a:lnTo>
                  <a:lnTo>
                    <a:pt x="437" y="111"/>
                  </a:lnTo>
                  <a:lnTo>
                    <a:pt x="437" y="106"/>
                  </a:lnTo>
                  <a:lnTo>
                    <a:pt x="442" y="111"/>
                  </a:lnTo>
                  <a:lnTo>
                    <a:pt x="446" y="111"/>
                  </a:lnTo>
                  <a:lnTo>
                    <a:pt x="451" y="106"/>
                  </a:lnTo>
                  <a:lnTo>
                    <a:pt x="442" y="106"/>
                  </a:lnTo>
                  <a:lnTo>
                    <a:pt x="442" y="96"/>
                  </a:lnTo>
                  <a:lnTo>
                    <a:pt x="446" y="96"/>
                  </a:lnTo>
                  <a:lnTo>
                    <a:pt x="446" y="96"/>
                  </a:lnTo>
                  <a:lnTo>
                    <a:pt x="446" y="96"/>
                  </a:lnTo>
                  <a:lnTo>
                    <a:pt x="461" y="96"/>
                  </a:lnTo>
                  <a:lnTo>
                    <a:pt x="461" y="87"/>
                  </a:lnTo>
                  <a:lnTo>
                    <a:pt x="451" y="87"/>
                  </a:lnTo>
                  <a:lnTo>
                    <a:pt x="451" y="82"/>
                  </a:lnTo>
                  <a:lnTo>
                    <a:pt x="446" y="82"/>
                  </a:lnTo>
                  <a:lnTo>
                    <a:pt x="446" y="77"/>
                  </a:lnTo>
                  <a:lnTo>
                    <a:pt x="461" y="77"/>
                  </a:lnTo>
                  <a:lnTo>
                    <a:pt x="461" y="72"/>
                  </a:lnTo>
                  <a:lnTo>
                    <a:pt x="461" y="77"/>
                  </a:lnTo>
                  <a:lnTo>
                    <a:pt x="461" y="72"/>
                  </a:lnTo>
                  <a:lnTo>
                    <a:pt x="451" y="72"/>
                  </a:lnTo>
                  <a:lnTo>
                    <a:pt x="461" y="72"/>
                  </a:lnTo>
                  <a:lnTo>
                    <a:pt x="461" y="68"/>
                  </a:lnTo>
                  <a:lnTo>
                    <a:pt x="451" y="68"/>
                  </a:lnTo>
                  <a:lnTo>
                    <a:pt x="451" y="48"/>
                  </a:lnTo>
                  <a:lnTo>
                    <a:pt x="461" y="48"/>
                  </a:lnTo>
                  <a:lnTo>
                    <a:pt x="461" y="44"/>
                  </a:lnTo>
                  <a:lnTo>
                    <a:pt x="466" y="44"/>
                  </a:lnTo>
                  <a:lnTo>
                    <a:pt x="466" y="39"/>
                  </a:lnTo>
                  <a:lnTo>
                    <a:pt x="442" y="39"/>
                  </a:lnTo>
                  <a:lnTo>
                    <a:pt x="442" y="20"/>
                  </a:lnTo>
                  <a:lnTo>
                    <a:pt x="437" y="20"/>
                  </a:lnTo>
                  <a:lnTo>
                    <a:pt x="437" y="15"/>
                  </a:lnTo>
                  <a:lnTo>
                    <a:pt x="432" y="15"/>
                  </a:lnTo>
                  <a:lnTo>
                    <a:pt x="432" y="10"/>
                  </a:lnTo>
                  <a:lnTo>
                    <a:pt x="427" y="10"/>
                  </a:lnTo>
                  <a:lnTo>
                    <a:pt x="427" y="0"/>
                  </a:lnTo>
                  <a:lnTo>
                    <a:pt x="0" y="77"/>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 name="Rectangle 34"/>
            <p:cNvSpPr>
              <a:spLocks noChangeArrowheads="1"/>
            </p:cNvSpPr>
            <p:nvPr/>
          </p:nvSpPr>
          <p:spPr bwMode="auto">
            <a:xfrm>
              <a:off x="3675" y="2602"/>
              <a:ext cx="181" cy="5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37" name="Rectangle 35"/>
            <p:cNvSpPr>
              <a:spLocks noChangeArrowheads="1"/>
            </p:cNvSpPr>
            <p:nvPr/>
          </p:nvSpPr>
          <p:spPr bwMode="auto">
            <a:xfrm>
              <a:off x="3675" y="2602"/>
              <a:ext cx="221" cy="7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38" name="Freeform 36"/>
            <p:cNvSpPr>
              <a:spLocks/>
            </p:cNvSpPr>
            <p:nvPr/>
          </p:nvSpPr>
          <p:spPr bwMode="auto">
            <a:xfrm>
              <a:off x="4243" y="2020"/>
              <a:ext cx="173" cy="33"/>
            </a:xfrm>
            <a:custGeom>
              <a:avLst/>
              <a:gdLst>
                <a:gd name="T0" fmla="*/ 0 w 168"/>
                <a:gd name="T1" fmla="*/ 9 h 28"/>
                <a:gd name="T2" fmla="*/ 10 w 168"/>
                <a:gd name="T3" fmla="*/ 4 h 28"/>
                <a:gd name="T4" fmla="*/ 19 w 168"/>
                <a:gd name="T5" fmla="*/ 4 h 28"/>
                <a:gd name="T6" fmla="*/ 19 w 168"/>
                <a:gd name="T7" fmla="*/ 9 h 28"/>
                <a:gd name="T8" fmla="*/ 29 w 168"/>
                <a:gd name="T9" fmla="*/ 9 h 28"/>
                <a:gd name="T10" fmla="*/ 34 w 168"/>
                <a:gd name="T11" fmla="*/ 4 h 28"/>
                <a:gd name="T12" fmla="*/ 43 w 168"/>
                <a:gd name="T13" fmla="*/ 4 h 28"/>
                <a:gd name="T14" fmla="*/ 48 w 168"/>
                <a:gd name="T15" fmla="*/ 0 h 28"/>
                <a:gd name="T16" fmla="*/ 58 w 168"/>
                <a:gd name="T17" fmla="*/ 0 h 28"/>
                <a:gd name="T18" fmla="*/ 58 w 168"/>
                <a:gd name="T19" fmla="*/ 4 h 28"/>
                <a:gd name="T20" fmla="*/ 62 w 168"/>
                <a:gd name="T21" fmla="*/ 4 h 28"/>
                <a:gd name="T22" fmla="*/ 62 w 168"/>
                <a:gd name="T23" fmla="*/ 9 h 28"/>
                <a:gd name="T24" fmla="*/ 67 w 168"/>
                <a:gd name="T25" fmla="*/ 9 h 28"/>
                <a:gd name="T26" fmla="*/ 67 w 168"/>
                <a:gd name="T27" fmla="*/ 14 h 28"/>
                <a:gd name="T28" fmla="*/ 67 w 168"/>
                <a:gd name="T29" fmla="*/ 9 h 28"/>
                <a:gd name="T30" fmla="*/ 72 w 168"/>
                <a:gd name="T31" fmla="*/ 9 h 28"/>
                <a:gd name="T32" fmla="*/ 72 w 168"/>
                <a:gd name="T33" fmla="*/ 14 h 28"/>
                <a:gd name="T34" fmla="*/ 77 w 168"/>
                <a:gd name="T35" fmla="*/ 14 h 28"/>
                <a:gd name="T36" fmla="*/ 77 w 168"/>
                <a:gd name="T37" fmla="*/ 19 h 28"/>
                <a:gd name="T38" fmla="*/ 82 w 168"/>
                <a:gd name="T39" fmla="*/ 19 h 28"/>
                <a:gd name="T40" fmla="*/ 82 w 168"/>
                <a:gd name="T41" fmla="*/ 14 h 28"/>
                <a:gd name="T42" fmla="*/ 82 w 168"/>
                <a:gd name="T43" fmla="*/ 19 h 28"/>
                <a:gd name="T44" fmla="*/ 82 w 168"/>
                <a:gd name="T45" fmla="*/ 14 h 28"/>
                <a:gd name="T46" fmla="*/ 86 w 168"/>
                <a:gd name="T47" fmla="*/ 14 h 28"/>
                <a:gd name="T48" fmla="*/ 86 w 168"/>
                <a:gd name="T49" fmla="*/ 9 h 28"/>
                <a:gd name="T50" fmla="*/ 96 w 168"/>
                <a:gd name="T51" fmla="*/ 9 h 28"/>
                <a:gd name="T52" fmla="*/ 96 w 168"/>
                <a:gd name="T53" fmla="*/ 24 h 28"/>
                <a:gd name="T54" fmla="*/ 115 w 168"/>
                <a:gd name="T55" fmla="*/ 24 h 28"/>
                <a:gd name="T56" fmla="*/ 115 w 168"/>
                <a:gd name="T57" fmla="*/ 19 h 28"/>
                <a:gd name="T58" fmla="*/ 120 w 168"/>
                <a:gd name="T59" fmla="*/ 24 h 28"/>
                <a:gd name="T60" fmla="*/ 120 w 168"/>
                <a:gd name="T61" fmla="*/ 19 h 28"/>
                <a:gd name="T62" fmla="*/ 120 w 168"/>
                <a:gd name="T63" fmla="*/ 24 h 28"/>
                <a:gd name="T64" fmla="*/ 125 w 168"/>
                <a:gd name="T65" fmla="*/ 19 h 28"/>
                <a:gd name="T66" fmla="*/ 134 w 168"/>
                <a:gd name="T67" fmla="*/ 19 h 28"/>
                <a:gd name="T68" fmla="*/ 144 w 168"/>
                <a:gd name="T69" fmla="*/ 28 h 28"/>
                <a:gd name="T70" fmla="*/ 154 w 168"/>
                <a:gd name="T71" fmla="*/ 14 h 28"/>
                <a:gd name="T72" fmla="*/ 163 w 168"/>
                <a:gd name="T73" fmla="*/ 9 h 28"/>
                <a:gd name="T74" fmla="*/ 168 w 168"/>
                <a:gd name="T75" fmla="*/ 0 h 28"/>
                <a:gd name="T76" fmla="*/ 0 w 168"/>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 h="28">
                  <a:moveTo>
                    <a:pt x="0" y="9"/>
                  </a:moveTo>
                  <a:lnTo>
                    <a:pt x="10" y="4"/>
                  </a:lnTo>
                  <a:lnTo>
                    <a:pt x="19" y="4"/>
                  </a:lnTo>
                  <a:lnTo>
                    <a:pt x="19" y="9"/>
                  </a:lnTo>
                  <a:lnTo>
                    <a:pt x="29" y="9"/>
                  </a:lnTo>
                  <a:lnTo>
                    <a:pt x="34" y="4"/>
                  </a:lnTo>
                  <a:lnTo>
                    <a:pt x="43" y="4"/>
                  </a:lnTo>
                  <a:lnTo>
                    <a:pt x="48" y="0"/>
                  </a:lnTo>
                  <a:lnTo>
                    <a:pt x="58" y="0"/>
                  </a:lnTo>
                  <a:lnTo>
                    <a:pt x="58" y="4"/>
                  </a:lnTo>
                  <a:lnTo>
                    <a:pt x="62" y="4"/>
                  </a:lnTo>
                  <a:lnTo>
                    <a:pt x="62" y="9"/>
                  </a:lnTo>
                  <a:lnTo>
                    <a:pt x="67" y="9"/>
                  </a:lnTo>
                  <a:lnTo>
                    <a:pt x="67" y="14"/>
                  </a:lnTo>
                  <a:lnTo>
                    <a:pt x="67" y="9"/>
                  </a:lnTo>
                  <a:lnTo>
                    <a:pt x="72" y="9"/>
                  </a:lnTo>
                  <a:lnTo>
                    <a:pt x="72" y="14"/>
                  </a:lnTo>
                  <a:lnTo>
                    <a:pt x="77" y="14"/>
                  </a:lnTo>
                  <a:lnTo>
                    <a:pt x="77" y="19"/>
                  </a:lnTo>
                  <a:lnTo>
                    <a:pt x="82" y="19"/>
                  </a:lnTo>
                  <a:lnTo>
                    <a:pt x="82" y="14"/>
                  </a:lnTo>
                  <a:lnTo>
                    <a:pt x="82" y="19"/>
                  </a:lnTo>
                  <a:lnTo>
                    <a:pt x="82" y="14"/>
                  </a:lnTo>
                  <a:lnTo>
                    <a:pt x="86" y="14"/>
                  </a:lnTo>
                  <a:lnTo>
                    <a:pt x="86" y="9"/>
                  </a:lnTo>
                  <a:lnTo>
                    <a:pt x="96" y="9"/>
                  </a:lnTo>
                  <a:lnTo>
                    <a:pt x="96" y="24"/>
                  </a:lnTo>
                  <a:lnTo>
                    <a:pt x="115" y="24"/>
                  </a:lnTo>
                  <a:lnTo>
                    <a:pt x="115" y="19"/>
                  </a:lnTo>
                  <a:lnTo>
                    <a:pt x="120" y="24"/>
                  </a:lnTo>
                  <a:lnTo>
                    <a:pt x="120" y="19"/>
                  </a:lnTo>
                  <a:lnTo>
                    <a:pt x="120" y="24"/>
                  </a:lnTo>
                  <a:lnTo>
                    <a:pt x="125" y="19"/>
                  </a:lnTo>
                  <a:lnTo>
                    <a:pt x="134" y="19"/>
                  </a:lnTo>
                  <a:lnTo>
                    <a:pt x="144" y="28"/>
                  </a:lnTo>
                  <a:lnTo>
                    <a:pt x="154" y="14"/>
                  </a:lnTo>
                  <a:lnTo>
                    <a:pt x="163" y="9"/>
                  </a:lnTo>
                  <a:lnTo>
                    <a:pt x="168" y="0"/>
                  </a:lnTo>
                  <a:lnTo>
                    <a:pt x="0" y="9"/>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 name="Freeform 37"/>
            <p:cNvSpPr>
              <a:spLocks/>
            </p:cNvSpPr>
            <p:nvPr/>
          </p:nvSpPr>
          <p:spPr bwMode="auto">
            <a:xfrm>
              <a:off x="4330" y="1590"/>
              <a:ext cx="277" cy="463"/>
            </a:xfrm>
            <a:custGeom>
              <a:avLst/>
              <a:gdLst>
                <a:gd name="T0" fmla="*/ 254 w 273"/>
                <a:gd name="T1" fmla="*/ 63 h 379"/>
                <a:gd name="T2" fmla="*/ 240 w 273"/>
                <a:gd name="T3" fmla="*/ 72 h 379"/>
                <a:gd name="T4" fmla="*/ 230 w 273"/>
                <a:gd name="T5" fmla="*/ 72 h 379"/>
                <a:gd name="T6" fmla="*/ 144 w 273"/>
                <a:gd name="T7" fmla="*/ 0 h 379"/>
                <a:gd name="T8" fmla="*/ 124 w 273"/>
                <a:gd name="T9" fmla="*/ 5 h 379"/>
                <a:gd name="T10" fmla="*/ 81 w 273"/>
                <a:gd name="T11" fmla="*/ 43 h 379"/>
                <a:gd name="T12" fmla="*/ 43 w 273"/>
                <a:gd name="T13" fmla="*/ 120 h 379"/>
                <a:gd name="T14" fmla="*/ 4 w 273"/>
                <a:gd name="T15" fmla="*/ 163 h 379"/>
                <a:gd name="T16" fmla="*/ 0 w 273"/>
                <a:gd name="T17" fmla="*/ 250 h 379"/>
                <a:gd name="T18" fmla="*/ 14 w 273"/>
                <a:gd name="T19" fmla="*/ 240 h 379"/>
                <a:gd name="T20" fmla="*/ 19 w 273"/>
                <a:gd name="T21" fmla="*/ 255 h 379"/>
                <a:gd name="T22" fmla="*/ 19 w 273"/>
                <a:gd name="T23" fmla="*/ 259 h 379"/>
                <a:gd name="T24" fmla="*/ 24 w 273"/>
                <a:gd name="T25" fmla="*/ 259 h 379"/>
                <a:gd name="T26" fmla="*/ 24 w 273"/>
                <a:gd name="T27" fmla="*/ 264 h 379"/>
                <a:gd name="T28" fmla="*/ 28 w 273"/>
                <a:gd name="T29" fmla="*/ 264 h 379"/>
                <a:gd name="T30" fmla="*/ 28 w 273"/>
                <a:gd name="T31" fmla="*/ 298 h 379"/>
                <a:gd name="T32" fmla="*/ 48 w 273"/>
                <a:gd name="T33" fmla="*/ 312 h 379"/>
                <a:gd name="T34" fmla="*/ 52 w 273"/>
                <a:gd name="T35" fmla="*/ 322 h 379"/>
                <a:gd name="T36" fmla="*/ 62 w 273"/>
                <a:gd name="T37" fmla="*/ 336 h 379"/>
                <a:gd name="T38" fmla="*/ 134 w 273"/>
                <a:gd name="T39" fmla="*/ 370 h 379"/>
                <a:gd name="T40" fmla="*/ 153 w 273"/>
                <a:gd name="T41" fmla="*/ 370 h 379"/>
                <a:gd name="T42" fmla="*/ 187 w 273"/>
                <a:gd name="T43" fmla="*/ 375 h 379"/>
                <a:gd name="T44" fmla="*/ 206 w 273"/>
                <a:gd name="T45" fmla="*/ 375 h 379"/>
                <a:gd name="T46" fmla="*/ 230 w 273"/>
                <a:gd name="T47" fmla="*/ 379 h 379"/>
                <a:gd name="T48" fmla="*/ 235 w 273"/>
                <a:gd name="T49" fmla="*/ 331 h 379"/>
                <a:gd name="T50" fmla="*/ 235 w 273"/>
                <a:gd name="T51" fmla="*/ 327 h 379"/>
                <a:gd name="T52" fmla="*/ 240 w 273"/>
                <a:gd name="T53" fmla="*/ 303 h 379"/>
                <a:gd name="T54" fmla="*/ 240 w 273"/>
                <a:gd name="T55" fmla="*/ 288 h 379"/>
                <a:gd name="T56" fmla="*/ 244 w 273"/>
                <a:gd name="T57" fmla="*/ 259 h 379"/>
                <a:gd name="T58" fmla="*/ 264 w 273"/>
                <a:gd name="T59" fmla="*/ 264 h 379"/>
                <a:gd name="T60" fmla="*/ 268 w 273"/>
                <a:gd name="T61" fmla="*/ 274 h 379"/>
                <a:gd name="T62" fmla="*/ 273 w 273"/>
                <a:gd name="T63" fmla="*/ 202 h 379"/>
                <a:gd name="T64" fmla="*/ 268 w 273"/>
                <a:gd name="T65" fmla="*/ 168 h 379"/>
                <a:gd name="T66" fmla="*/ 268 w 273"/>
                <a:gd name="T67" fmla="*/ 144 h 379"/>
                <a:gd name="T68" fmla="*/ 273 w 273"/>
                <a:gd name="T69" fmla="*/ 115 h 379"/>
                <a:gd name="T70" fmla="*/ 273 w 273"/>
                <a:gd name="T71" fmla="*/ 77 h 379"/>
                <a:gd name="T72" fmla="*/ 264 w 273"/>
                <a:gd name="T73" fmla="*/ 77 h 379"/>
                <a:gd name="T74" fmla="*/ 259 w 273"/>
                <a:gd name="T75" fmla="*/ 72 h 379"/>
                <a:gd name="T76" fmla="*/ 254 w 273"/>
                <a:gd name="T77" fmla="*/ 6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3" h="379">
                  <a:moveTo>
                    <a:pt x="254" y="63"/>
                  </a:moveTo>
                  <a:lnTo>
                    <a:pt x="240" y="72"/>
                  </a:lnTo>
                  <a:lnTo>
                    <a:pt x="230" y="72"/>
                  </a:lnTo>
                  <a:lnTo>
                    <a:pt x="144" y="0"/>
                  </a:lnTo>
                  <a:lnTo>
                    <a:pt x="124" y="5"/>
                  </a:lnTo>
                  <a:lnTo>
                    <a:pt x="81" y="43"/>
                  </a:lnTo>
                  <a:lnTo>
                    <a:pt x="43" y="120"/>
                  </a:lnTo>
                  <a:lnTo>
                    <a:pt x="4" y="163"/>
                  </a:lnTo>
                  <a:lnTo>
                    <a:pt x="0" y="250"/>
                  </a:lnTo>
                  <a:lnTo>
                    <a:pt x="14" y="240"/>
                  </a:lnTo>
                  <a:lnTo>
                    <a:pt x="19" y="255"/>
                  </a:lnTo>
                  <a:lnTo>
                    <a:pt x="19" y="259"/>
                  </a:lnTo>
                  <a:lnTo>
                    <a:pt x="24" y="259"/>
                  </a:lnTo>
                  <a:lnTo>
                    <a:pt x="24" y="264"/>
                  </a:lnTo>
                  <a:lnTo>
                    <a:pt x="28" y="264"/>
                  </a:lnTo>
                  <a:lnTo>
                    <a:pt x="28" y="298"/>
                  </a:lnTo>
                  <a:lnTo>
                    <a:pt x="48" y="312"/>
                  </a:lnTo>
                  <a:lnTo>
                    <a:pt x="52" y="322"/>
                  </a:lnTo>
                  <a:lnTo>
                    <a:pt x="62" y="336"/>
                  </a:lnTo>
                  <a:lnTo>
                    <a:pt x="134" y="370"/>
                  </a:lnTo>
                  <a:lnTo>
                    <a:pt x="153" y="370"/>
                  </a:lnTo>
                  <a:lnTo>
                    <a:pt x="187" y="375"/>
                  </a:lnTo>
                  <a:lnTo>
                    <a:pt x="206" y="375"/>
                  </a:lnTo>
                  <a:lnTo>
                    <a:pt x="230" y="379"/>
                  </a:lnTo>
                  <a:lnTo>
                    <a:pt x="235" y="331"/>
                  </a:lnTo>
                  <a:lnTo>
                    <a:pt x="235" y="327"/>
                  </a:lnTo>
                  <a:lnTo>
                    <a:pt x="240" y="303"/>
                  </a:lnTo>
                  <a:lnTo>
                    <a:pt x="240" y="288"/>
                  </a:lnTo>
                  <a:lnTo>
                    <a:pt x="244" y="259"/>
                  </a:lnTo>
                  <a:lnTo>
                    <a:pt x="264" y="264"/>
                  </a:lnTo>
                  <a:lnTo>
                    <a:pt x="268" y="274"/>
                  </a:lnTo>
                  <a:lnTo>
                    <a:pt x="273" y="202"/>
                  </a:lnTo>
                  <a:lnTo>
                    <a:pt x="268" y="168"/>
                  </a:lnTo>
                  <a:lnTo>
                    <a:pt x="268" y="144"/>
                  </a:lnTo>
                  <a:lnTo>
                    <a:pt x="273" y="115"/>
                  </a:lnTo>
                  <a:lnTo>
                    <a:pt x="273" y="77"/>
                  </a:lnTo>
                  <a:lnTo>
                    <a:pt x="264" y="77"/>
                  </a:lnTo>
                  <a:lnTo>
                    <a:pt x="259" y="72"/>
                  </a:lnTo>
                  <a:lnTo>
                    <a:pt x="254" y="63"/>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 name="Rectangle 38"/>
            <p:cNvSpPr>
              <a:spLocks noChangeArrowheads="1"/>
            </p:cNvSpPr>
            <p:nvPr/>
          </p:nvSpPr>
          <p:spPr bwMode="auto">
            <a:xfrm>
              <a:off x="4387" y="1764"/>
              <a:ext cx="200" cy="9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1" name="Rectangle 39"/>
            <p:cNvSpPr>
              <a:spLocks noChangeArrowheads="1"/>
            </p:cNvSpPr>
            <p:nvPr/>
          </p:nvSpPr>
          <p:spPr bwMode="auto">
            <a:xfrm>
              <a:off x="4387" y="1771"/>
              <a:ext cx="230" cy="1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2" name="Rectangle 40"/>
            <p:cNvSpPr>
              <a:spLocks noChangeArrowheads="1"/>
            </p:cNvSpPr>
            <p:nvPr/>
          </p:nvSpPr>
          <p:spPr bwMode="auto">
            <a:xfrm>
              <a:off x="4568" y="1795"/>
              <a:ext cx="39" cy="7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3" name="Rectangle 41"/>
            <p:cNvSpPr>
              <a:spLocks noChangeArrowheads="1"/>
            </p:cNvSpPr>
            <p:nvPr/>
          </p:nvSpPr>
          <p:spPr bwMode="auto">
            <a:xfrm>
              <a:off x="4402" y="1844"/>
              <a:ext cx="163" cy="9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4" name="Rectangle 42"/>
            <p:cNvSpPr>
              <a:spLocks noChangeArrowheads="1"/>
            </p:cNvSpPr>
            <p:nvPr/>
          </p:nvSpPr>
          <p:spPr bwMode="auto">
            <a:xfrm>
              <a:off x="4402" y="1847"/>
              <a:ext cx="196" cy="1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5" name="Freeform 43"/>
            <p:cNvSpPr>
              <a:spLocks/>
            </p:cNvSpPr>
            <p:nvPr/>
          </p:nvSpPr>
          <p:spPr bwMode="auto">
            <a:xfrm>
              <a:off x="3568" y="1378"/>
              <a:ext cx="416" cy="506"/>
            </a:xfrm>
            <a:custGeom>
              <a:avLst/>
              <a:gdLst>
                <a:gd name="T0" fmla="*/ 279 w 408"/>
                <a:gd name="T1" fmla="*/ 44 h 413"/>
                <a:gd name="T2" fmla="*/ 317 w 408"/>
                <a:gd name="T3" fmla="*/ 34 h 413"/>
                <a:gd name="T4" fmla="*/ 317 w 408"/>
                <a:gd name="T5" fmla="*/ 5 h 413"/>
                <a:gd name="T6" fmla="*/ 341 w 408"/>
                <a:gd name="T7" fmla="*/ 20 h 413"/>
                <a:gd name="T8" fmla="*/ 332 w 408"/>
                <a:gd name="T9" fmla="*/ 44 h 413"/>
                <a:gd name="T10" fmla="*/ 308 w 408"/>
                <a:gd name="T11" fmla="*/ 82 h 413"/>
                <a:gd name="T12" fmla="*/ 327 w 408"/>
                <a:gd name="T13" fmla="*/ 135 h 413"/>
                <a:gd name="T14" fmla="*/ 351 w 408"/>
                <a:gd name="T15" fmla="*/ 130 h 413"/>
                <a:gd name="T16" fmla="*/ 356 w 408"/>
                <a:gd name="T17" fmla="*/ 125 h 413"/>
                <a:gd name="T18" fmla="*/ 365 w 408"/>
                <a:gd name="T19" fmla="*/ 116 h 413"/>
                <a:gd name="T20" fmla="*/ 375 w 408"/>
                <a:gd name="T21" fmla="*/ 106 h 413"/>
                <a:gd name="T22" fmla="*/ 389 w 408"/>
                <a:gd name="T23" fmla="*/ 96 h 413"/>
                <a:gd name="T24" fmla="*/ 404 w 408"/>
                <a:gd name="T25" fmla="*/ 106 h 413"/>
                <a:gd name="T26" fmla="*/ 380 w 408"/>
                <a:gd name="T27" fmla="*/ 135 h 413"/>
                <a:gd name="T28" fmla="*/ 375 w 408"/>
                <a:gd name="T29" fmla="*/ 188 h 413"/>
                <a:gd name="T30" fmla="*/ 336 w 408"/>
                <a:gd name="T31" fmla="*/ 212 h 413"/>
                <a:gd name="T32" fmla="*/ 298 w 408"/>
                <a:gd name="T33" fmla="*/ 207 h 413"/>
                <a:gd name="T34" fmla="*/ 274 w 408"/>
                <a:gd name="T35" fmla="*/ 226 h 413"/>
                <a:gd name="T36" fmla="*/ 303 w 408"/>
                <a:gd name="T37" fmla="*/ 264 h 413"/>
                <a:gd name="T38" fmla="*/ 332 w 408"/>
                <a:gd name="T39" fmla="*/ 279 h 413"/>
                <a:gd name="T40" fmla="*/ 351 w 408"/>
                <a:gd name="T41" fmla="*/ 298 h 413"/>
                <a:gd name="T42" fmla="*/ 327 w 408"/>
                <a:gd name="T43" fmla="*/ 327 h 413"/>
                <a:gd name="T44" fmla="*/ 293 w 408"/>
                <a:gd name="T45" fmla="*/ 322 h 413"/>
                <a:gd name="T46" fmla="*/ 274 w 408"/>
                <a:gd name="T47" fmla="*/ 346 h 413"/>
                <a:gd name="T48" fmla="*/ 250 w 408"/>
                <a:gd name="T49" fmla="*/ 356 h 413"/>
                <a:gd name="T50" fmla="*/ 240 w 408"/>
                <a:gd name="T51" fmla="*/ 384 h 413"/>
                <a:gd name="T52" fmla="*/ 231 w 408"/>
                <a:gd name="T53" fmla="*/ 404 h 413"/>
                <a:gd name="T54" fmla="*/ 212 w 408"/>
                <a:gd name="T55" fmla="*/ 404 h 413"/>
                <a:gd name="T56" fmla="*/ 207 w 408"/>
                <a:gd name="T57" fmla="*/ 408 h 413"/>
                <a:gd name="T58" fmla="*/ 192 w 408"/>
                <a:gd name="T59" fmla="*/ 394 h 413"/>
                <a:gd name="T60" fmla="*/ 173 w 408"/>
                <a:gd name="T61" fmla="*/ 384 h 413"/>
                <a:gd name="T62" fmla="*/ 168 w 408"/>
                <a:gd name="T63" fmla="*/ 380 h 413"/>
                <a:gd name="T64" fmla="*/ 168 w 408"/>
                <a:gd name="T65" fmla="*/ 360 h 413"/>
                <a:gd name="T66" fmla="*/ 144 w 408"/>
                <a:gd name="T67" fmla="*/ 370 h 413"/>
                <a:gd name="T68" fmla="*/ 101 w 408"/>
                <a:gd name="T69" fmla="*/ 370 h 413"/>
                <a:gd name="T70" fmla="*/ 92 w 408"/>
                <a:gd name="T71" fmla="*/ 365 h 413"/>
                <a:gd name="T72" fmla="*/ 77 w 408"/>
                <a:gd name="T73" fmla="*/ 346 h 413"/>
                <a:gd name="T74" fmla="*/ 87 w 408"/>
                <a:gd name="T75" fmla="*/ 308 h 413"/>
                <a:gd name="T76" fmla="*/ 77 w 408"/>
                <a:gd name="T77" fmla="*/ 293 h 413"/>
                <a:gd name="T78" fmla="*/ 53 w 408"/>
                <a:gd name="T79" fmla="*/ 293 h 413"/>
                <a:gd name="T80" fmla="*/ 10 w 408"/>
                <a:gd name="T81" fmla="*/ 308 h 413"/>
                <a:gd name="T82" fmla="*/ 34 w 408"/>
                <a:gd name="T83" fmla="*/ 255 h 413"/>
                <a:gd name="T84" fmla="*/ 44 w 408"/>
                <a:gd name="T85" fmla="*/ 221 h 413"/>
                <a:gd name="T86" fmla="*/ 63 w 408"/>
                <a:gd name="T87" fmla="*/ 168 h 413"/>
                <a:gd name="T88" fmla="*/ 77 w 408"/>
                <a:gd name="T89" fmla="*/ 159 h 413"/>
                <a:gd name="T90" fmla="*/ 101 w 408"/>
                <a:gd name="T91" fmla="*/ 149 h 413"/>
                <a:gd name="T92" fmla="*/ 111 w 408"/>
                <a:gd name="T93" fmla="*/ 168 h 413"/>
                <a:gd name="T94" fmla="*/ 130 w 408"/>
                <a:gd name="T95" fmla="*/ 164 h 413"/>
                <a:gd name="T96" fmla="*/ 164 w 408"/>
                <a:gd name="T97" fmla="*/ 144 h 413"/>
                <a:gd name="T98" fmla="*/ 173 w 408"/>
                <a:gd name="T99" fmla="*/ 116 h 413"/>
                <a:gd name="T100" fmla="*/ 197 w 408"/>
                <a:gd name="T101" fmla="*/ 92 h 413"/>
                <a:gd name="T102" fmla="*/ 197 w 408"/>
                <a:gd name="T103" fmla="*/ 63 h 413"/>
                <a:gd name="T104" fmla="*/ 212 w 408"/>
                <a:gd name="T105" fmla="*/ 58 h 413"/>
                <a:gd name="T106" fmla="*/ 212 w 408"/>
                <a:gd name="T107" fmla="*/ 6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 h="413">
                  <a:moveTo>
                    <a:pt x="240" y="44"/>
                  </a:moveTo>
                  <a:lnTo>
                    <a:pt x="260" y="44"/>
                  </a:lnTo>
                  <a:lnTo>
                    <a:pt x="260" y="48"/>
                  </a:lnTo>
                  <a:lnTo>
                    <a:pt x="279" y="48"/>
                  </a:lnTo>
                  <a:lnTo>
                    <a:pt x="279" y="44"/>
                  </a:lnTo>
                  <a:lnTo>
                    <a:pt x="288" y="44"/>
                  </a:lnTo>
                  <a:lnTo>
                    <a:pt x="288" y="34"/>
                  </a:lnTo>
                  <a:lnTo>
                    <a:pt x="308" y="34"/>
                  </a:lnTo>
                  <a:lnTo>
                    <a:pt x="312" y="44"/>
                  </a:lnTo>
                  <a:lnTo>
                    <a:pt x="317" y="34"/>
                  </a:lnTo>
                  <a:lnTo>
                    <a:pt x="322" y="34"/>
                  </a:lnTo>
                  <a:lnTo>
                    <a:pt x="327" y="24"/>
                  </a:lnTo>
                  <a:lnTo>
                    <a:pt x="317" y="29"/>
                  </a:lnTo>
                  <a:lnTo>
                    <a:pt x="312" y="15"/>
                  </a:lnTo>
                  <a:lnTo>
                    <a:pt x="317" y="5"/>
                  </a:lnTo>
                  <a:lnTo>
                    <a:pt x="322" y="5"/>
                  </a:lnTo>
                  <a:lnTo>
                    <a:pt x="332" y="0"/>
                  </a:lnTo>
                  <a:lnTo>
                    <a:pt x="336" y="0"/>
                  </a:lnTo>
                  <a:lnTo>
                    <a:pt x="341" y="15"/>
                  </a:lnTo>
                  <a:lnTo>
                    <a:pt x="341" y="20"/>
                  </a:lnTo>
                  <a:lnTo>
                    <a:pt x="351" y="34"/>
                  </a:lnTo>
                  <a:lnTo>
                    <a:pt x="341" y="34"/>
                  </a:lnTo>
                  <a:lnTo>
                    <a:pt x="341" y="29"/>
                  </a:lnTo>
                  <a:lnTo>
                    <a:pt x="332" y="39"/>
                  </a:lnTo>
                  <a:lnTo>
                    <a:pt x="332" y="44"/>
                  </a:lnTo>
                  <a:lnTo>
                    <a:pt x="322" y="44"/>
                  </a:lnTo>
                  <a:lnTo>
                    <a:pt x="317" y="48"/>
                  </a:lnTo>
                  <a:lnTo>
                    <a:pt x="312" y="48"/>
                  </a:lnTo>
                  <a:lnTo>
                    <a:pt x="312" y="77"/>
                  </a:lnTo>
                  <a:lnTo>
                    <a:pt x="308" y="82"/>
                  </a:lnTo>
                  <a:lnTo>
                    <a:pt x="312" y="92"/>
                  </a:lnTo>
                  <a:lnTo>
                    <a:pt x="312" y="111"/>
                  </a:lnTo>
                  <a:lnTo>
                    <a:pt x="317" y="130"/>
                  </a:lnTo>
                  <a:lnTo>
                    <a:pt x="317" y="135"/>
                  </a:lnTo>
                  <a:lnTo>
                    <a:pt x="327" y="135"/>
                  </a:lnTo>
                  <a:lnTo>
                    <a:pt x="332" y="140"/>
                  </a:lnTo>
                  <a:lnTo>
                    <a:pt x="341" y="140"/>
                  </a:lnTo>
                  <a:lnTo>
                    <a:pt x="351" y="135"/>
                  </a:lnTo>
                  <a:lnTo>
                    <a:pt x="356" y="135"/>
                  </a:lnTo>
                  <a:lnTo>
                    <a:pt x="351" y="130"/>
                  </a:lnTo>
                  <a:lnTo>
                    <a:pt x="351" y="125"/>
                  </a:lnTo>
                  <a:lnTo>
                    <a:pt x="351" y="130"/>
                  </a:lnTo>
                  <a:lnTo>
                    <a:pt x="356" y="125"/>
                  </a:lnTo>
                  <a:lnTo>
                    <a:pt x="351" y="125"/>
                  </a:lnTo>
                  <a:lnTo>
                    <a:pt x="356" y="125"/>
                  </a:lnTo>
                  <a:lnTo>
                    <a:pt x="356" y="130"/>
                  </a:lnTo>
                  <a:lnTo>
                    <a:pt x="360" y="130"/>
                  </a:lnTo>
                  <a:lnTo>
                    <a:pt x="360" y="125"/>
                  </a:lnTo>
                  <a:lnTo>
                    <a:pt x="365" y="125"/>
                  </a:lnTo>
                  <a:lnTo>
                    <a:pt x="365" y="116"/>
                  </a:lnTo>
                  <a:lnTo>
                    <a:pt x="360" y="111"/>
                  </a:lnTo>
                  <a:lnTo>
                    <a:pt x="370" y="96"/>
                  </a:lnTo>
                  <a:lnTo>
                    <a:pt x="370" y="111"/>
                  </a:lnTo>
                  <a:lnTo>
                    <a:pt x="375" y="111"/>
                  </a:lnTo>
                  <a:lnTo>
                    <a:pt x="375" y="106"/>
                  </a:lnTo>
                  <a:lnTo>
                    <a:pt x="380" y="111"/>
                  </a:lnTo>
                  <a:lnTo>
                    <a:pt x="389" y="111"/>
                  </a:lnTo>
                  <a:lnTo>
                    <a:pt x="384" y="106"/>
                  </a:lnTo>
                  <a:lnTo>
                    <a:pt x="394" y="106"/>
                  </a:lnTo>
                  <a:lnTo>
                    <a:pt x="389" y="96"/>
                  </a:lnTo>
                  <a:lnTo>
                    <a:pt x="399" y="96"/>
                  </a:lnTo>
                  <a:lnTo>
                    <a:pt x="404" y="92"/>
                  </a:lnTo>
                  <a:lnTo>
                    <a:pt x="404" y="106"/>
                  </a:lnTo>
                  <a:lnTo>
                    <a:pt x="408" y="106"/>
                  </a:lnTo>
                  <a:lnTo>
                    <a:pt x="404" y="106"/>
                  </a:lnTo>
                  <a:lnTo>
                    <a:pt x="394" y="111"/>
                  </a:lnTo>
                  <a:lnTo>
                    <a:pt x="399" y="116"/>
                  </a:lnTo>
                  <a:lnTo>
                    <a:pt x="394" y="125"/>
                  </a:lnTo>
                  <a:lnTo>
                    <a:pt x="399" y="130"/>
                  </a:lnTo>
                  <a:lnTo>
                    <a:pt x="380" y="135"/>
                  </a:lnTo>
                  <a:lnTo>
                    <a:pt x="375" y="144"/>
                  </a:lnTo>
                  <a:lnTo>
                    <a:pt x="384" y="149"/>
                  </a:lnTo>
                  <a:lnTo>
                    <a:pt x="380" y="154"/>
                  </a:lnTo>
                  <a:lnTo>
                    <a:pt x="375" y="164"/>
                  </a:lnTo>
                  <a:lnTo>
                    <a:pt x="375" y="188"/>
                  </a:lnTo>
                  <a:lnTo>
                    <a:pt x="365" y="183"/>
                  </a:lnTo>
                  <a:lnTo>
                    <a:pt x="360" y="192"/>
                  </a:lnTo>
                  <a:lnTo>
                    <a:pt x="360" y="202"/>
                  </a:lnTo>
                  <a:lnTo>
                    <a:pt x="356" y="212"/>
                  </a:lnTo>
                  <a:lnTo>
                    <a:pt x="336" y="212"/>
                  </a:lnTo>
                  <a:lnTo>
                    <a:pt x="332" y="202"/>
                  </a:lnTo>
                  <a:lnTo>
                    <a:pt x="332" y="207"/>
                  </a:lnTo>
                  <a:lnTo>
                    <a:pt x="322" y="202"/>
                  </a:lnTo>
                  <a:lnTo>
                    <a:pt x="308" y="202"/>
                  </a:lnTo>
                  <a:lnTo>
                    <a:pt x="298" y="207"/>
                  </a:lnTo>
                  <a:lnTo>
                    <a:pt x="298" y="221"/>
                  </a:lnTo>
                  <a:lnTo>
                    <a:pt x="288" y="216"/>
                  </a:lnTo>
                  <a:lnTo>
                    <a:pt x="288" y="221"/>
                  </a:lnTo>
                  <a:lnTo>
                    <a:pt x="274" y="221"/>
                  </a:lnTo>
                  <a:lnTo>
                    <a:pt x="274" y="226"/>
                  </a:lnTo>
                  <a:lnTo>
                    <a:pt x="284" y="236"/>
                  </a:lnTo>
                  <a:lnTo>
                    <a:pt x="284" y="245"/>
                  </a:lnTo>
                  <a:lnTo>
                    <a:pt x="284" y="240"/>
                  </a:lnTo>
                  <a:lnTo>
                    <a:pt x="284" y="255"/>
                  </a:lnTo>
                  <a:lnTo>
                    <a:pt x="303" y="264"/>
                  </a:lnTo>
                  <a:lnTo>
                    <a:pt x="303" y="274"/>
                  </a:lnTo>
                  <a:lnTo>
                    <a:pt x="312" y="279"/>
                  </a:lnTo>
                  <a:lnTo>
                    <a:pt x="317" y="284"/>
                  </a:lnTo>
                  <a:lnTo>
                    <a:pt x="322" y="284"/>
                  </a:lnTo>
                  <a:lnTo>
                    <a:pt x="332" y="279"/>
                  </a:lnTo>
                  <a:lnTo>
                    <a:pt x="336" y="279"/>
                  </a:lnTo>
                  <a:lnTo>
                    <a:pt x="341" y="288"/>
                  </a:lnTo>
                  <a:lnTo>
                    <a:pt x="341" y="284"/>
                  </a:lnTo>
                  <a:lnTo>
                    <a:pt x="351" y="293"/>
                  </a:lnTo>
                  <a:lnTo>
                    <a:pt x="351" y="298"/>
                  </a:lnTo>
                  <a:lnTo>
                    <a:pt x="341" y="303"/>
                  </a:lnTo>
                  <a:lnTo>
                    <a:pt x="332" y="303"/>
                  </a:lnTo>
                  <a:lnTo>
                    <a:pt x="332" y="312"/>
                  </a:lnTo>
                  <a:lnTo>
                    <a:pt x="327" y="312"/>
                  </a:lnTo>
                  <a:lnTo>
                    <a:pt x="327" y="327"/>
                  </a:lnTo>
                  <a:lnTo>
                    <a:pt x="312" y="322"/>
                  </a:lnTo>
                  <a:lnTo>
                    <a:pt x="303" y="322"/>
                  </a:lnTo>
                  <a:lnTo>
                    <a:pt x="303" y="332"/>
                  </a:lnTo>
                  <a:lnTo>
                    <a:pt x="288" y="327"/>
                  </a:lnTo>
                  <a:lnTo>
                    <a:pt x="293" y="322"/>
                  </a:lnTo>
                  <a:lnTo>
                    <a:pt x="288" y="327"/>
                  </a:lnTo>
                  <a:lnTo>
                    <a:pt x="288" y="322"/>
                  </a:lnTo>
                  <a:lnTo>
                    <a:pt x="279" y="317"/>
                  </a:lnTo>
                  <a:lnTo>
                    <a:pt x="279" y="346"/>
                  </a:lnTo>
                  <a:lnTo>
                    <a:pt x="274" y="346"/>
                  </a:lnTo>
                  <a:lnTo>
                    <a:pt x="269" y="346"/>
                  </a:lnTo>
                  <a:lnTo>
                    <a:pt x="274" y="346"/>
                  </a:lnTo>
                  <a:lnTo>
                    <a:pt x="260" y="346"/>
                  </a:lnTo>
                  <a:lnTo>
                    <a:pt x="260" y="356"/>
                  </a:lnTo>
                  <a:lnTo>
                    <a:pt x="250" y="356"/>
                  </a:lnTo>
                  <a:lnTo>
                    <a:pt x="245" y="370"/>
                  </a:lnTo>
                  <a:lnTo>
                    <a:pt x="250" y="370"/>
                  </a:lnTo>
                  <a:lnTo>
                    <a:pt x="250" y="380"/>
                  </a:lnTo>
                  <a:lnTo>
                    <a:pt x="240" y="380"/>
                  </a:lnTo>
                  <a:lnTo>
                    <a:pt x="240" y="384"/>
                  </a:lnTo>
                  <a:lnTo>
                    <a:pt x="231" y="384"/>
                  </a:lnTo>
                  <a:lnTo>
                    <a:pt x="231" y="389"/>
                  </a:lnTo>
                  <a:lnTo>
                    <a:pt x="236" y="389"/>
                  </a:lnTo>
                  <a:lnTo>
                    <a:pt x="236" y="394"/>
                  </a:lnTo>
                  <a:lnTo>
                    <a:pt x="231" y="404"/>
                  </a:lnTo>
                  <a:lnTo>
                    <a:pt x="226" y="404"/>
                  </a:lnTo>
                  <a:lnTo>
                    <a:pt x="226" y="399"/>
                  </a:lnTo>
                  <a:lnTo>
                    <a:pt x="216" y="399"/>
                  </a:lnTo>
                  <a:lnTo>
                    <a:pt x="216" y="404"/>
                  </a:lnTo>
                  <a:lnTo>
                    <a:pt x="212" y="404"/>
                  </a:lnTo>
                  <a:lnTo>
                    <a:pt x="212" y="408"/>
                  </a:lnTo>
                  <a:lnTo>
                    <a:pt x="216" y="408"/>
                  </a:lnTo>
                  <a:lnTo>
                    <a:pt x="212" y="413"/>
                  </a:lnTo>
                  <a:lnTo>
                    <a:pt x="212" y="408"/>
                  </a:lnTo>
                  <a:lnTo>
                    <a:pt x="207" y="408"/>
                  </a:lnTo>
                  <a:lnTo>
                    <a:pt x="207" y="399"/>
                  </a:lnTo>
                  <a:lnTo>
                    <a:pt x="202" y="394"/>
                  </a:lnTo>
                  <a:lnTo>
                    <a:pt x="202" y="404"/>
                  </a:lnTo>
                  <a:lnTo>
                    <a:pt x="192" y="404"/>
                  </a:lnTo>
                  <a:lnTo>
                    <a:pt x="192" y="394"/>
                  </a:lnTo>
                  <a:lnTo>
                    <a:pt x="183" y="394"/>
                  </a:lnTo>
                  <a:lnTo>
                    <a:pt x="183" y="389"/>
                  </a:lnTo>
                  <a:lnTo>
                    <a:pt x="183" y="389"/>
                  </a:lnTo>
                  <a:lnTo>
                    <a:pt x="183" y="384"/>
                  </a:lnTo>
                  <a:lnTo>
                    <a:pt x="173" y="384"/>
                  </a:lnTo>
                  <a:lnTo>
                    <a:pt x="173" y="380"/>
                  </a:lnTo>
                  <a:lnTo>
                    <a:pt x="168" y="384"/>
                  </a:lnTo>
                  <a:lnTo>
                    <a:pt x="168" y="380"/>
                  </a:lnTo>
                  <a:lnTo>
                    <a:pt x="173" y="380"/>
                  </a:lnTo>
                  <a:lnTo>
                    <a:pt x="168" y="380"/>
                  </a:lnTo>
                  <a:lnTo>
                    <a:pt x="168" y="370"/>
                  </a:lnTo>
                  <a:lnTo>
                    <a:pt x="164" y="370"/>
                  </a:lnTo>
                  <a:lnTo>
                    <a:pt x="164" y="365"/>
                  </a:lnTo>
                  <a:lnTo>
                    <a:pt x="168" y="365"/>
                  </a:lnTo>
                  <a:lnTo>
                    <a:pt x="168" y="360"/>
                  </a:lnTo>
                  <a:lnTo>
                    <a:pt x="164" y="356"/>
                  </a:lnTo>
                  <a:lnTo>
                    <a:pt x="154" y="356"/>
                  </a:lnTo>
                  <a:lnTo>
                    <a:pt x="154" y="360"/>
                  </a:lnTo>
                  <a:lnTo>
                    <a:pt x="144" y="360"/>
                  </a:lnTo>
                  <a:lnTo>
                    <a:pt x="144" y="370"/>
                  </a:lnTo>
                  <a:lnTo>
                    <a:pt x="120" y="370"/>
                  </a:lnTo>
                  <a:lnTo>
                    <a:pt x="120" y="380"/>
                  </a:lnTo>
                  <a:lnTo>
                    <a:pt x="116" y="380"/>
                  </a:lnTo>
                  <a:lnTo>
                    <a:pt x="116" y="370"/>
                  </a:lnTo>
                  <a:lnTo>
                    <a:pt x="101" y="370"/>
                  </a:lnTo>
                  <a:lnTo>
                    <a:pt x="101" y="375"/>
                  </a:lnTo>
                  <a:lnTo>
                    <a:pt x="92" y="375"/>
                  </a:lnTo>
                  <a:lnTo>
                    <a:pt x="87" y="370"/>
                  </a:lnTo>
                  <a:lnTo>
                    <a:pt x="92" y="370"/>
                  </a:lnTo>
                  <a:lnTo>
                    <a:pt x="92" y="365"/>
                  </a:lnTo>
                  <a:lnTo>
                    <a:pt x="82" y="365"/>
                  </a:lnTo>
                  <a:lnTo>
                    <a:pt x="87" y="365"/>
                  </a:lnTo>
                  <a:lnTo>
                    <a:pt x="87" y="356"/>
                  </a:lnTo>
                  <a:lnTo>
                    <a:pt x="77" y="360"/>
                  </a:lnTo>
                  <a:lnTo>
                    <a:pt x="77" y="346"/>
                  </a:lnTo>
                  <a:lnTo>
                    <a:pt x="82" y="332"/>
                  </a:lnTo>
                  <a:lnTo>
                    <a:pt x="72" y="327"/>
                  </a:lnTo>
                  <a:lnTo>
                    <a:pt x="82" y="327"/>
                  </a:lnTo>
                  <a:lnTo>
                    <a:pt x="87" y="332"/>
                  </a:lnTo>
                  <a:lnTo>
                    <a:pt x="87" y="308"/>
                  </a:lnTo>
                  <a:lnTo>
                    <a:pt x="92" y="308"/>
                  </a:lnTo>
                  <a:lnTo>
                    <a:pt x="92" y="293"/>
                  </a:lnTo>
                  <a:lnTo>
                    <a:pt x="87" y="298"/>
                  </a:lnTo>
                  <a:lnTo>
                    <a:pt x="77" y="298"/>
                  </a:lnTo>
                  <a:lnTo>
                    <a:pt x="77" y="293"/>
                  </a:lnTo>
                  <a:lnTo>
                    <a:pt x="72" y="293"/>
                  </a:lnTo>
                  <a:lnTo>
                    <a:pt x="77" y="293"/>
                  </a:lnTo>
                  <a:lnTo>
                    <a:pt x="72" y="288"/>
                  </a:lnTo>
                  <a:lnTo>
                    <a:pt x="53" y="288"/>
                  </a:lnTo>
                  <a:lnTo>
                    <a:pt x="53" y="293"/>
                  </a:lnTo>
                  <a:lnTo>
                    <a:pt x="44" y="293"/>
                  </a:lnTo>
                  <a:lnTo>
                    <a:pt x="44" y="298"/>
                  </a:lnTo>
                  <a:lnTo>
                    <a:pt x="24" y="303"/>
                  </a:lnTo>
                  <a:lnTo>
                    <a:pt x="20" y="308"/>
                  </a:lnTo>
                  <a:lnTo>
                    <a:pt x="10" y="308"/>
                  </a:lnTo>
                  <a:lnTo>
                    <a:pt x="10" y="293"/>
                  </a:lnTo>
                  <a:lnTo>
                    <a:pt x="0" y="279"/>
                  </a:lnTo>
                  <a:lnTo>
                    <a:pt x="10" y="274"/>
                  </a:lnTo>
                  <a:lnTo>
                    <a:pt x="29" y="264"/>
                  </a:lnTo>
                  <a:lnTo>
                    <a:pt x="34" y="255"/>
                  </a:lnTo>
                  <a:lnTo>
                    <a:pt x="34" y="245"/>
                  </a:lnTo>
                  <a:lnTo>
                    <a:pt x="29" y="240"/>
                  </a:lnTo>
                  <a:lnTo>
                    <a:pt x="29" y="226"/>
                  </a:lnTo>
                  <a:lnTo>
                    <a:pt x="44" y="231"/>
                  </a:lnTo>
                  <a:lnTo>
                    <a:pt x="44" y="221"/>
                  </a:lnTo>
                  <a:lnTo>
                    <a:pt x="53" y="221"/>
                  </a:lnTo>
                  <a:lnTo>
                    <a:pt x="53" y="216"/>
                  </a:lnTo>
                  <a:lnTo>
                    <a:pt x="58" y="197"/>
                  </a:lnTo>
                  <a:lnTo>
                    <a:pt x="63" y="192"/>
                  </a:lnTo>
                  <a:lnTo>
                    <a:pt x="63" y="168"/>
                  </a:lnTo>
                  <a:lnTo>
                    <a:pt x="68" y="168"/>
                  </a:lnTo>
                  <a:lnTo>
                    <a:pt x="63" y="164"/>
                  </a:lnTo>
                  <a:lnTo>
                    <a:pt x="72" y="159"/>
                  </a:lnTo>
                  <a:lnTo>
                    <a:pt x="72" y="164"/>
                  </a:lnTo>
                  <a:lnTo>
                    <a:pt x="77" y="159"/>
                  </a:lnTo>
                  <a:lnTo>
                    <a:pt x="82" y="159"/>
                  </a:lnTo>
                  <a:lnTo>
                    <a:pt x="87" y="154"/>
                  </a:lnTo>
                  <a:lnTo>
                    <a:pt x="92" y="154"/>
                  </a:lnTo>
                  <a:lnTo>
                    <a:pt x="92" y="149"/>
                  </a:lnTo>
                  <a:lnTo>
                    <a:pt x="101" y="149"/>
                  </a:lnTo>
                  <a:lnTo>
                    <a:pt x="101" y="149"/>
                  </a:lnTo>
                  <a:lnTo>
                    <a:pt x="101" y="154"/>
                  </a:lnTo>
                  <a:lnTo>
                    <a:pt x="101" y="159"/>
                  </a:lnTo>
                  <a:lnTo>
                    <a:pt x="111" y="159"/>
                  </a:lnTo>
                  <a:lnTo>
                    <a:pt x="111" y="168"/>
                  </a:lnTo>
                  <a:lnTo>
                    <a:pt x="116" y="164"/>
                  </a:lnTo>
                  <a:lnTo>
                    <a:pt x="120" y="164"/>
                  </a:lnTo>
                  <a:lnTo>
                    <a:pt x="125" y="159"/>
                  </a:lnTo>
                  <a:lnTo>
                    <a:pt x="125" y="168"/>
                  </a:lnTo>
                  <a:lnTo>
                    <a:pt x="130" y="164"/>
                  </a:lnTo>
                  <a:lnTo>
                    <a:pt x="154" y="164"/>
                  </a:lnTo>
                  <a:lnTo>
                    <a:pt x="154" y="159"/>
                  </a:lnTo>
                  <a:lnTo>
                    <a:pt x="159" y="159"/>
                  </a:lnTo>
                  <a:lnTo>
                    <a:pt x="168" y="154"/>
                  </a:lnTo>
                  <a:lnTo>
                    <a:pt x="164" y="144"/>
                  </a:lnTo>
                  <a:lnTo>
                    <a:pt x="168" y="144"/>
                  </a:lnTo>
                  <a:lnTo>
                    <a:pt x="173" y="140"/>
                  </a:lnTo>
                  <a:lnTo>
                    <a:pt x="168" y="130"/>
                  </a:lnTo>
                  <a:lnTo>
                    <a:pt x="168" y="116"/>
                  </a:lnTo>
                  <a:lnTo>
                    <a:pt x="173" y="116"/>
                  </a:lnTo>
                  <a:lnTo>
                    <a:pt x="173" y="111"/>
                  </a:lnTo>
                  <a:lnTo>
                    <a:pt x="183" y="111"/>
                  </a:lnTo>
                  <a:lnTo>
                    <a:pt x="183" y="106"/>
                  </a:lnTo>
                  <a:lnTo>
                    <a:pt x="192" y="92"/>
                  </a:lnTo>
                  <a:lnTo>
                    <a:pt x="197" y="92"/>
                  </a:lnTo>
                  <a:lnTo>
                    <a:pt x="197" y="92"/>
                  </a:lnTo>
                  <a:lnTo>
                    <a:pt x="202" y="82"/>
                  </a:lnTo>
                  <a:lnTo>
                    <a:pt x="202" y="77"/>
                  </a:lnTo>
                  <a:lnTo>
                    <a:pt x="197" y="77"/>
                  </a:lnTo>
                  <a:lnTo>
                    <a:pt x="197" y="63"/>
                  </a:lnTo>
                  <a:lnTo>
                    <a:pt x="192" y="63"/>
                  </a:lnTo>
                  <a:lnTo>
                    <a:pt x="197" y="58"/>
                  </a:lnTo>
                  <a:lnTo>
                    <a:pt x="207" y="53"/>
                  </a:lnTo>
                  <a:lnTo>
                    <a:pt x="207" y="58"/>
                  </a:lnTo>
                  <a:lnTo>
                    <a:pt x="212" y="58"/>
                  </a:lnTo>
                  <a:lnTo>
                    <a:pt x="212" y="63"/>
                  </a:lnTo>
                  <a:lnTo>
                    <a:pt x="207" y="63"/>
                  </a:lnTo>
                  <a:lnTo>
                    <a:pt x="207" y="72"/>
                  </a:lnTo>
                  <a:lnTo>
                    <a:pt x="216" y="68"/>
                  </a:lnTo>
                  <a:lnTo>
                    <a:pt x="212" y="63"/>
                  </a:lnTo>
                  <a:lnTo>
                    <a:pt x="236" y="63"/>
                  </a:lnTo>
                  <a:lnTo>
                    <a:pt x="236" y="68"/>
                  </a:lnTo>
                  <a:lnTo>
                    <a:pt x="240" y="63"/>
                  </a:lnTo>
                  <a:lnTo>
                    <a:pt x="240" y="44"/>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 name="Rectangle 44"/>
            <p:cNvSpPr>
              <a:spLocks noChangeArrowheads="1"/>
            </p:cNvSpPr>
            <p:nvPr/>
          </p:nvSpPr>
          <p:spPr bwMode="auto">
            <a:xfrm>
              <a:off x="1721" y="1714"/>
              <a:ext cx="88" cy="14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7" name="Rectangle 45"/>
            <p:cNvSpPr>
              <a:spLocks noChangeArrowheads="1"/>
            </p:cNvSpPr>
            <p:nvPr/>
          </p:nvSpPr>
          <p:spPr bwMode="auto">
            <a:xfrm>
              <a:off x="3622" y="1623"/>
              <a:ext cx="83" cy="1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8" name="Rectangle 46"/>
            <p:cNvSpPr>
              <a:spLocks noChangeArrowheads="1"/>
            </p:cNvSpPr>
            <p:nvPr/>
          </p:nvSpPr>
          <p:spPr bwMode="auto">
            <a:xfrm>
              <a:off x="3622" y="1623"/>
              <a:ext cx="132" cy="14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49" name="Rectangle 47"/>
            <p:cNvSpPr>
              <a:spLocks noChangeArrowheads="1"/>
            </p:cNvSpPr>
            <p:nvPr/>
          </p:nvSpPr>
          <p:spPr bwMode="auto">
            <a:xfrm>
              <a:off x="3872" y="2185"/>
              <a:ext cx="131" cy="14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0" name="Rectangle 48"/>
            <p:cNvSpPr>
              <a:spLocks noChangeArrowheads="1"/>
            </p:cNvSpPr>
            <p:nvPr/>
          </p:nvSpPr>
          <p:spPr bwMode="auto">
            <a:xfrm>
              <a:off x="3156" y="3683"/>
              <a:ext cx="83" cy="11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1" name="Rectangle 49"/>
            <p:cNvSpPr>
              <a:spLocks noChangeArrowheads="1"/>
            </p:cNvSpPr>
            <p:nvPr/>
          </p:nvSpPr>
          <p:spPr bwMode="auto">
            <a:xfrm>
              <a:off x="3156" y="3689"/>
              <a:ext cx="134" cy="14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2" name="Rectangle 50"/>
            <p:cNvSpPr>
              <a:spLocks noChangeArrowheads="1"/>
            </p:cNvSpPr>
            <p:nvPr/>
          </p:nvSpPr>
          <p:spPr bwMode="auto">
            <a:xfrm>
              <a:off x="4254" y="2615"/>
              <a:ext cx="88" cy="1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3" name="Rectangle 51"/>
            <p:cNvSpPr>
              <a:spLocks noChangeArrowheads="1"/>
            </p:cNvSpPr>
            <p:nvPr/>
          </p:nvSpPr>
          <p:spPr bwMode="auto">
            <a:xfrm>
              <a:off x="4254" y="2621"/>
              <a:ext cx="139" cy="1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4" name="Rectangle 52"/>
            <p:cNvSpPr>
              <a:spLocks noChangeArrowheads="1"/>
            </p:cNvSpPr>
            <p:nvPr/>
          </p:nvSpPr>
          <p:spPr bwMode="auto">
            <a:xfrm>
              <a:off x="4164" y="2108"/>
              <a:ext cx="85" cy="11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5" name="Rectangle 53"/>
            <p:cNvSpPr>
              <a:spLocks noChangeArrowheads="1"/>
            </p:cNvSpPr>
            <p:nvPr/>
          </p:nvSpPr>
          <p:spPr bwMode="auto">
            <a:xfrm>
              <a:off x="2859" y="3486"/>
              <a:ext cx="86" cy="11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6" name="Rectangle 54"/>
            <p:cNvSpPr>
              <a:spLocks noChangeArrowheads="1"/>
            </p:cNvSpPr>
            <p:nvPr/>
          </p:nvSpPr>
          <p:spPr bwMode="auto">
            <a:xfrm>
              <a:off x="2859" y="3493"/>
              <a:ext cx="135" cy="14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7" name="Rectangle 55"/>
            <p:cNvSpPr>
              <a:spLocks noChangeArrowheads="1"/>
            </p:cNvSpPr>
            <p:nvPr/>
          </p:nvSpPr>
          <p:spPr bwMode="auto">
            <a:xfrm>
              <a:off x="3244" y="2397"/>
              <a:ext cx="101" cy="11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8" name="Rectangle 56"/>
            <p:cNvSpPr>
              <a:spLocks noChangeArrowheads="1"/>
            </p:cNvSpPr>
            <p:nvPr/>
          </p:nvSpPr>
          <p:spPr bwMode="auto">
            <a:xfrm>
              <a:off x="1710" y="2673"/>
              <a:ext cx="89" cy="11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59" name="Rectangle 57"/>
            <p:cNvSpPr>
              <a:spLocks noChangeArrowheads="1"/>
            </p:cNvSpPr>
            <p:nvPr/>
          </p:nvSpPr>
          <p:spPr bwMode="auto">
            <a:xfrm>
              <a:off x="1710" y="2680"/>
              <a:ext cx="137" cy="1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0" name="Rectangle 58"/>
            <p:cNvSpPr>
              <a:spLocks noChangeArrowheads="1"/>
            </p:cNvSpPr>
            <p:nvPr/>
          </p:nvSpPr>
          <p:spPr bwMode="auto">
            <a:xfrm>
              <a:off x="4170" y="712"/>
              <a:ext cx="139" cy="1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1" name="Rectangle 59"/>
            <p:cNvSpPr>
              <a:spLocks noChangeArrowheads="1"/>
            </p:cNvSpPr>
            <p:nvPr/>
          </p:nvSpPr>
          <p:spPr bwMode="auto">
            <a:xfrm>
              <a:off x="2190" y="3609"/>
              <a:ext cx="51" cy="11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2" name="Rectangle 60"/>
            <p:cNvSpPr>
              <a:spLocks noChangeArrowheads="1"/>
            </p:cNvSpPr>
            <p:nvPr/>
          </p:nvSpPr>
          <p:spPr bwMode="auto">
            <a:xfrm>
              <a:off x="2190" y="3609"/>
              <a:ext cx="95" cy="14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3" name="Rectangle 61"/>
            <p:cNvSpPr>
              <a:spLocks noChangeArrowheads="1"/>
            </p:cNvSpPr>
            <p:nvPr/>
          </p:nvSpPr>
          <p:spPr bwMode="auto">
            <a:xfrm>
              <a:off x="4377" y="1476"/>
              <a:ext cx="87" cy="11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4" name="Rectangle 62"/>
            <p:cNvSpPr>
              <a:spLocks noChangeArrowheads="1"/>
            </p:cNvSpPr>
            <p:nvPr/>
          </p:nvSpPr>
          <p:spPr bwMode="auto">
            <a:xfrm>
              <a:off x="4239" y="1814"/>
              <a:ext cx="134" cy="1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5" name="Rectangle 63"/>
            <p:cNvSpPr>
              <a:spLocks noChangeArrowheads="1"/>
            </p:cNvSpPr>
            <p:nvPr/>
          </p:nvSpPr>
          <p:spPr bwMode="auto">
            <a:xfrm>
              <a:off x="4373" y="2692"/>
              <a:ext cx="175" cy="8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6" name="Rectangle 64"/>
            <p:cNvSpPr>
              <a:spLocks noChangeArrowheads="1"/>
            </p:cNvSpPr>
            <p:nvPr/>
          </p:nvSpPr>
          <p:spPr bwMode="auto">
            <a:xfrm>
              <a:off x="4373" y="2692"/>
              <a:ext cx="298" cy="18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7" name="Rectangle 65"/>
            <p:cNvSpPr>
              <a:spLocks noChangeArrowheads="1"/>
            </p:cNvSpPr>
            <p:nvPr/>
          </p:nvSpPr>
          <p:spPr bwMode="auto">
            <a:xfrm>
              <a:off x="4453" y="2730"/>
              <a:ext cx="349"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Durban</a:t>
              </a:r>
              <a:endParaRPr lang="en-US" sz="1400">
                <a:cs typeface="Arial" charset="0"/>
              </a:endParaRPr>
            </a:p>
          </p:txBody>
        </p:sp>
        <p:sp>
          <p:nvSpPr>
            <p:cNvPr id="68" name="Rectangle 66"/>
            <p:cNvSpPr>
              <a:spLocks noChangeArrowheads="1"/>
            </p:cNvSpPr>
            <p:nvPr/>
          </p:nvSpPr>
          <p:spPr bwMode="auto">
            <a:xfrm>
              <a:off x="4000" y="2348"/>
              <a:ext cx="81" cy="11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69" name="Rectangle 67"/>
            <p:cNvSpPr>
              <a:spLocks noChangeArrowheads="1"/>
            </p:cNvSpPr>
            <p:nvPr/>
          </p:nvSpPr>
          <p:spPr bwMode="auto">
            <a:xfrm>
              <a:off x="4000" y="2354"/>
              <a:ext cx="132" cy="14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70" name="Rectangle 68"/>
            <p:cNvSpPr>
              <a:spLocks noChangeArrowheads="1"/>
            </p:cNvSpPr>
            <p:nvPr/>
          </p:nvSpPr>
          <p:spPr bwMode="auto">
            <a:xfrm>
              <a:off x="4142" y="1059"/>
              <a:ext cx="235" cy="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71" name="Rectangle 69"/>
            <p:cNvSpPr>
              <a:spLocks noChangeArrowheads="1"/>
            </p:cNvSpPr>
            <p:nvPr/>
          </p:nvSpPr>
          <p:spPr bwMode="auto">
            <a:xfrm>
              <a:off x="1749" y="2506"/>
              <a:ext cx="473"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Springbok</a:t>
              </a:r>
              <a:endParaRPr lang="en-US" sz="1400">
                <a:cs typeface="Arial" charset="0"/>
              </a:endParaRPr>
            </a:p>
          </p:txBody>
        </p:sp>
        <p:sp>
          <p:nvSpPr>
            <p:cNvPr id="72" name="Rectangle 70"/>
            <p:cNvSpPr>
              <a:spLocks noChangeArrowheads="1"/>
            </p:cNvSpPr>
            <p:nvPr/>
          </p:nvSpPr>
          <p:spPr bwMode="auto">
            <a:xfrm>
              <a:off x="2142" y="2067"/>
              <a:ext cx="433"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Louisvale</a:t>
              </a:r>
              <a:endParaRPr lang="en-US" sz="1400">
                <a:cs typeface="Arial" charset="0"/>
              </a:endParaRPr>
            </a:p>
          </p:txBody>
        </p:sp>
        <p:sp>
          <p:nvSpPr>
            <p:cNvPr id="73" name="Rectangle 71"/>
            <p:cNvSpPr>
              <a:spLocks noChangeArrowheads="1"/>
            </p:cNvSpPr>
            <p:nvPr/>
          </p:nvSpPr>
          <p:spPr bwMode="auto">
            <a:xfrm>
              <a:off x="2285" y="2214"/>
              <a:ext cx="65" cy="89"/>
            </a:xfrm>
            <a:prstGeom prst="rect">
              <a:avLst/>
            </a:prstGeom>
            <a:solidFill>
              <a:srgbClr val="00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ZA"/>
            </a:p>
          </p:txBody>
        </p:sp>
        <p:sp>
          <p:nvSpPr>
            <p:cNvPr id="74" name="Rectangle 72"/>
            <p:cNvSpPr>
              <a:spLocks noChangeArrowheads="1"/>
            </p:cNvSpPr>
            <p:nvPr/>
          </p:nvSpPr>
          <p:spPr bwMode="auto">
            <a:xfrm>
              <a:off x="4347" y="599"/>
              <a:ext cx="66" cy="89"/>
            </a:xfrm>
            <a:prstGeom prst="rect">
              <a:avLst/>
            </a:prstGeom>
            <a:solidFill>
              <a:srgbClr val="00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ZA"/>
            </a:p>
          </p:txBody>
        </p:sp>
        <p:sp>
          <p:nvSpPr>
            <p:cNvPr id="75" name="Rectangle 73"/>
            <p:cNvSpPr>
              <a:spLocks noChangeArrowheads="1"/>
            </p:cNvSpPr>
            <p:nvPr/>
          </p:nvSpPr>
          <p:spPr bwMode="auto">
            <a:xfrm>
              <a:off x="4432" y="484"/>
              <a:ext cx="456"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Madimbo</a:t>
              </a:r>
              <a:endParaRPr lang="en-US" sz="1400">
                <a:cs typeface="Arial" charset="0"/>
              </a:endParaRPr>
            </a:p>
          </p:txBody>
        </p:sp>
        <p:sp>
          <p:nvSpPr>
            <p:cNvPr id="76" name="Rectangle 74"/>
            <p:cNvSpPr>
              <a:spLocks noChangeArrowheads="1"/>
            </p:cNvSpPr>
            <p:nvPr/>
          </p:nvSpPr>
          <p:spPr bwMode="auto">
            <a:xfrm>
              <a:off x="3344" y="3603"/>
              <a:ext cx="67" cy="89"/>
            </a:xfrm>
            <a:prstGeom prst="rect">
              <a:avLst/>
            </a:prstGeom>
            <a:solidFill>
              <a:srgbClr val="00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ZA"/>
            </a:p>
          </p:txBody>
        </p:sp>
        <p:sp>
          <p:nvSpPr>
            <p:cNvPr id="77" name="Rectangle 75"/>
            <p:cNvSpPr>
              <a:spLocks noChangeArrowheads="1"/>
            </p:cNvSpPr>
            <p:nvPr/>
          </p:nvSpPr>
          <p:spPr bwMode="auto">
            <a:xfrm>
              <a:off x="3603" y="3680"/>
              <a:ext cx="660"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Grahamstown</a:t>
              </a:r>
              <a:endParaRPr lang="en-US" sz="1400">
                <a:cs typeface="Arial" charset="0"/>
              </a:endParaRPr>
            </a:p>
          </p:txBody>
        </p:sp>
        <p:sp>
          <p:nvSpPr>
            <p:cNvPr id="78" name="Rectangle 76"/>
            <p:cNvSpPr>
              <a:spLocks noChangeArrowheads="1"/>
            </p:cNvSpPr>
            <p:nvPr/>
          </p:nvSpPr>
          <p:spPr bwMode="auto">
            <a:xfrm>
              <a:off x="2787" y="1661"/>
              <a:ext cx="752"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Hartebeesthoek</a:t>
              </a:r>
              <a:endParaRPr lang="en-US" sz="1400">
                <a:cs typeface="Arial" charset="0"/>
              </a:endParaRPr>
            </a:p>
          </p:txBody>
        </p:sp>
        <p:sp>
          <p:nvSpPr>
            <p:cNvPr id="79" name="AutoShape 77"/>
            <p:cNvSpPr>
              <a:spLocks noChangeAspect="1" noChangeArrowheads="1"/>
            </p:cNvSpPr>
            <p:nvPr/>
          </p:nvSpPr>
          <p:spPr bwMode="auto">
            <a:xfrm>
              <a:off x="2166" y="3326"/>
              <a:ext cx="64" cy="68"/>
            </a:xfrm>
            <a:prstGeom prst="triangle">
              <a:avLst>
                <a:gd name="adj" fmla="val 50000"/>
              </a:avLst>
            </a:prstGeom>
            <a:solidFill>
              <a:srgbClr val="FFFF66"/>
            </a:solidFill>
            <a:ln w="9525" algn="ctr">
              <a:solidFill>
                <a:srgbClr val="FFFF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ZA"/>
            </a:p>
          </p:txBody>
        </p:sp>
        <p:sp>
          <p:nvSpPr>
            <p:cNvPr id="80" name="Rectangle 78"/>
            <p:cNvSpPr>
              <a:spLocks noChangeArrowheads="1"/>
            </p:cNvSpPr>
            <p:nvPr/>
          </p:nvSpPr>
          <p:spPr bwMode="auto">
            <a:xfrm>
              <a:off x="2022" y="3176"/>
              <a:ext cx="516"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Sutherland</a:t>
              </a:r>
              <a:endParaRPr lang="en-US" sz="1400">
                <a:cs typeface="Arial" charset="0"/>
              </a:endParaRPr>
            </a:p>
          </p:txBody>
        </p:sp>
        <p:sp>
          <p:nvSpPr>
            <p:cNvPr id="81" name="AutoShape 79"/>
            <p:cNvSpPr>
              <a:spLocks noChangeAspect="1" noChangeArrowheads="1"/>
            </p:cNvSpPr>
            <p:nvPr/>
          </p:nvSpPr>
          <p:spPr bwMode="auto">
            <a:xfrm>
              <a:off x="1432" y="564"/>
              <a:ext cx="62" cy="68"/>
            </a:xfrm>
            <a:prstGeom prst="triangle">
              <a:avLst>
                <a:gd name="adj" fmla="val 50000"/>
              </a:avLst>
            </a:prstGeom>
            <a:solidFill>
              <a:srgbClr val="FFFF66"/>
            </a:solidFill>
            <a:ln w="9525" algn="ctr">
              <a:solidFill>
                <a:srgbClr val="FFFF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ZA"/>
            </a:p>
          </p:txBody>
        </p:sp>
        <p:sp>
          <p:nvSpPr>
            <p:cNvPr id="82" name="Rectangle 80"/>
            <p:cNvSpPr>
              <a:spLocks noChangeArrowheads="1"/>
            </p:cNvSpPr>
            <p:nvPr/>
          </p:nvSpPr>
          <p:spPr bwMode="auto">
            <a:xfrm>
              <a:off x="1287" y="741"/>
              <a:ext cx="485"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dirty="0">
                  <a:cs typeface="Arial" charset="0"/>
                </a:rPr>
                <a:t>Windhoek</a:t>
              </a:r>
              <a:endParaRPr lang="en-US" sz="1400" dirty="0">
                <a:cs typeface="Arial" charset="0"/>
              </a:endParaRPr>
            </a:p>
          </p:txBody>
        </p:sp>
        <p:sp>
          <p:nvSpPr>
            <p:cNvPr id="83" name="Rectangle 81"/>
            <p:cNvSpPr>
              <a:spLocks noChangeArrowheads="1"/>
            </p:cNvSpPr>
            <p:nvPr/>
          </p:nvSpPr>
          <p:spPr bwMode="auto">
            <a:xfrm>
              <a:off x="3868" y="3455"/>
              <a:ext cx="569"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East London</a:t>
              </a:r>
              <a:endParaRPr lang="en-US" sz="1400">
                <a:cs typeface="Arial" charset="0"/>
              </a:endParaRPr>
            </a:p>
          </p:txBody>
        </p:sp>
        <p:sp>
          <p:nvSpPr>
            <p:cNvPr id="84" name="Rectangle 82"/>
            <p:cNvSpPr>
              <a:spLocks noChangeArrowheads="1"/>
            </p:cNvSpPr>
            <p:nvPr/>
          </p:nvSpPr>
          <p:spPr bwMode="auto">
            <a:xfrm>
              <a:off x="3356" y="1434"/>
              <a:ext cx="379"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Pretoria</a:t>
              </a:r>
              <a:endParaRPr lang="en-US" sz="1400">
                <a:cs typeface="Arial" charset="0"/>
              </a:endParaRPr>
            </a:p>
          </p:txBody>
        </p:sp>
        <p:sp>
          <p:nvSpPr>
            <p:cNvPr id="85" name="Rectangle 83"/>
            <p:cNvSpPr>
              <a:spLocks noChangeArrowheads="1"/>
            </p:cNvSpPr>
            <p:nvPr/>
          </p:nvSpPr>
          <p:spPr bwMode="auto">
            <a:xfrm>
              <a:off x="2460" y="2284"/>
              <a:ext cx="435"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Upington</a:t>
              </a:r>
              <a:endParaRPr lang="en-US" sz="1400">
                <a:cs typeface="Arial" charset="0"/>
              </a:endParaRPr>
            </a:p>
          </p:txBody>
        </p:sp>
        <p:sp>
          <p:nvSpPr>
            <p:cNvPr id="86" name="Rectangle 84"/>
            <p:cNvSpPr>
              <a:spLocks noChangeArrowheads="1"/>
            </p:cNvSpPr>
            <p:nvPr/>
          </p:nvSpPr>
          <p:spPr bwMode="auto">
            <a:xfrm>
              <a:off x="2833" y="3451"/>
              <a:ext cx="660"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Grahamstown</a:t>
              </a:r>
              <a:endParaRPr lang="en-US" sz="1400">
                <a:cs typeface="Arial" charset="0"/>
              </a:endParaRPr>
            </a:p>
          </p:txBody>
        </p:sp>
        <p:sp>
          <p:nvSpPr>
            <p:cNvPr id="87" name="Line 85"/>
            <p:cNvSpPr>
              <a:spLocks noChangeShapeType="1"/>
            </p:cNvSpPr>
            <p:nvPr/>
          </p:nvSpPr>
          <p:spPr bwMode="auto">
            <a:xfrm>
              <a:off x="2078" y="536"/>
              <a:ext cx="3"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8" name="Freeform 86"/>
            <p:cNvSpPr>
              <a:spLocks/>
            </p:cNvSpPr>
            <p:nvPr/>
          </p:nvSpPr>
          <p:spPr bwMode="auto">
            <a:xfrm>
              <a:off x="3787" y="1851"/>
              <a:ext cx="1001" cy="1666"/>
            </a:xfrm>
            <a:custGeom>
              <a:avLst/>
              <a:gdLst>
                <a:gd name="T0" fmla="*/ 390 w 516"/>
                <a:gd name="T1" fmla="*/ 72 h 888"/>
                <a:gd name="T2" fmla="*/ 420 w 516"/>
                <a:gd name="T3" fmla="*/ 0 h 888"/>
                <a:gd name="T4" fmla="*/ 450 w 516"/>
                <a:gd name="T5" fmla="*/ 6 h 888"/>
                <a:gd name="T6" fmla="*/ 486 w 516"/>
                <a:gd name="T7" fmla="*/ 6 h 888"/>
                <a:gd name="T8" fmla="*/ 510 w 516"/>
                <a:gd name="T9" fmla="*/ 6 h 888"/>
                <a:gd name="T10" fmla="*/ 510 w 516"/>
                <a:gd name="T11" fmla="*/ 42 h 888"/>
                <a:gd name="T12" fmla="*/ 504 w 516"/>
                <a:gd name="T13" fmla="*/ 72 h 888"/>
                <a:gd name="T14" fmla="*/ 492 w 516"/>
                <a:gd name="T15" fmla="*/ 102 h 888"/>
                <a:gd name="T16" fmla="*/ 486 w 516"/>
                <a:gd name="T17" fmla="*/ 168 h 888"/>
                <a:gd name="T18" fmla="*/ 474 w 516"/>
                <a:gd name="T19" fmla="*/ 210 h 888"/>
                <a:gd name="T20" fmla="*/ 462 w 516"/>
                <a:gd name="T21" fmla="*/ 252 h 888"/>
                <a:gd name="T22" fmla="*/ 444 w 516"/>
                <a:gd name="T23" fmla="*/ 276 h 888"/>
                <a:gd name="T24" fmla="*/ 426 w 516"/>
                <a:gd name="T25" fmla="*/ 288 h 888"/>
                <a:gd name="T26" fmla="*/ 414 w 516"/>
                <a:gd name="T27" fmla="*/ 306 h 888"/>
                <a:gd name="T28" fmla="*/ 396 w 516"/>
                <a:gd name="T29" fmla="*/ 318 h 888"/>
                <a:gd name="T30" fmla="*/ 378 w 516"/>
                <a:gd name="T31" fmla="*/ 342 h 888"/>
                <a:gd name="T32" fmla="*/ 360 w 516"/>
                <a:gd name="T33" fmla="*/ 360 h 888"/>
                <a:gd name="T34" fmla="*/ 348 w 516"/>
                <a:gd name="T35" fmla="*/ 384 h 888"/>
                <a:gd name="T36" fmla="*/ 330 w 516"/>
                <a:gd name="T37" fmla="*/ 408 h 888"/>
                <a:gd name="T38" fmla="*/ 318 w 516"/>
                <a:gd name="T39" fmla="*/ 432 h 888"/>
                <a:gd name="T40" fmla="*/ 318 w 516"/>
                <a:gd name="T41" fmla="*/ 450 h 888"/>
                <a:gd name="T42" fmla="*/ 300 w 516"/>
                <a:gd name="T43" fmla="*/ 468 h 888"/>
                <a:gd name="T44" fmla="*/ 288 w 516"/>
                <a:gd name="T45" fmla="*/ 498 h 888"/>
                <a:gd name="T46" fmla="*/ 282 w 516"/>
                <a:gd name="T47" fmla="*/ 522 h 888"/>
                <a:gd name="T48" fmla="*/ 270 w 516"/>
                <a:gd name="T49" fmla="*/ 546 h 888"/>
                <a:gd name="T50" fmla="*/ 252 w 516"/>
                <a:gd name="T51" fmla="*/ 570 h 888"/>
                <a:gd name="T52" fmla="*/ 246 w 516"/>
                <a:gd name="T53" fmla="*/ 594 h 888"/>
                <a:gd name="T54" fmla="*/ 228 w 516"/>
                <a:gd name="T55" fmla="*/ 618 h 888"/>
                <a:gd name="T56" fmla="*/ 216 w 516"/>
                <a:gd name="T57" fmla="*/ 642 h 888"/>
                <a:gd name="T58" fmla="*/ 198 w 516"/>
                <a:gd name="T59" fmla="*/ 660 h 888"/>
                <a:gd name="T60" fmla="*/ 186 w 516"/>
                <a:gd name="T61" fmla="*/ 678 h 888"/>
                <a:gd name="T62" fmla="*/ 168 w 516"/>
                <a:gd name="T63" fmla="*/ 696 h 888"/>
                <a:gd name="T64" fmla="*/ 150 w 516"/>
                <a:gd name="T65" fmla="*/ 708 h 888"/>
                <a:gd name="T66" fmla="*/ 132 w 516"/>
                <a:gd name="T67" fmla="*/ 732 h 888"/>
                <a:gd name="T68" fmla="*/ 114 w 516"/>
                <a:gd name="T69" fmla="*/ 750 h 888"/>
                <a:gd name="T70" fmla="*/ 102 w 516"/>
                <a:gd name="T71" fmla="*/ 774 h 888"/>
                <a:gd name="T72" fmla="*/ 84 w 516"/>
                <a:gd name="T73" fmla="*/ 792 h 888"/>
                <a:gd name="T74" fmla="*/ 72 w 516"/>
                <a:gd name="T75" fmla="*/ 816 h 888"/>
                <a:gd name="T76" fmla="*/ 54 w 516"/>
                <a:gd name="T77" fmla="*/ 834 h 888"/>
                <a:gd name="T78" fmla="*/ 36 w 516"/>
                <a:gd name="T79" fmla="*/ 852 h 888"/>
                <a:gd name="T80" fmla="*/ 24 w 516"/>
                <a:gd name="T81" fmla="*/ 864 h 888"/>
                <a:gd name="T82" fmla="*/ 6 w 516"/>
                <a:gd name="T83" fmla="*/ 87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6" h="888">
                  <a:moveTo>
                    <a:pt x="348" y="66"/>
                  </a:moveTo>
                  <a:lnTo>
                    <a:pt x="366" y="72"/>
                  </a:lnTo>
                  <a:lnTo>
                    <a:pt x="390" y="72"/>
                  </a:lnTo>
                  <a:lnTo>
                    <a:pt x="414" y="72"/>
                  </a:lnTo>
                  <a:lnTo>
                    <a:pt x="420" y="66"/>
                  </a:lnTo>
                  <a:lnTo>
                    <a:pt x="420" y="0"/>
                  </a:lnTo>
                  <a:lnTo>
                    <a:pt x="426" y="0"/>
                  </a:lnTo>
                  <a:lnTo>
                    <a:pt x="438" y="6"/>
                  </a:lnTo>
                  <a:lnTo>
                    <a:pt x="450" y="6"/>
                  </a:lnTo>
                  <a:lnTo>
                    <a:pt x="456" y="6"/>
                  </a:lnTo>
                  <a:lnTo>
                    <a:pt x="462" y="6"/>
                  </a:lnTo>
                  <a:lnTo>
                    <a:pt x="486" y="6"/>
                  </a:lnTo>
                  <a:lnTo>
                    <a:pt x="492" y="6"/>
                  </a:lnTo>
                  <a:lnTo>
                    <a:pt x="504" y="6"/>
                  </a:lnTo>
                  <a:lnTo>
                    <a:pt x="510" y="6"/>
                  </a:lnTo>
                  <a:lnTo>
                    <a:pt x="516" y="12"/>
                  </a:lnTo>
                  <a:lnTo>
                    <a:pt x="516" y="30"/>
                  </a:lnTo>
                  <a:lnTo>
                    <a:pt x="510" y="42"/>
                  </a:lnTo>
                  <a:lnTo>
                    <a:pt x="510" y="60"/>
                  </a:lnTo>
                  <a:lnTo>
                    <a:pt x="504" y="66"/>
                  </a:lnTo>
                  <a:lnTo>
                    <a:pt x="504" y="72"/>
                  </a:lnTo>
                  <a:lnTo>
                    <a:pt x="498" y="84"/>
                  </a:lnTo>
                  <a:lnTo>
                    <a:pt x="498" y="90"/>
                  </a:lnTo>
                  <a:lnTo>
                    <a:pt x="492" y="102"/>
                  </a:lnTo>
                  <a:lnTo>
                    <a:pt x="492" y="126"/>
                  </a:lnTo>
                  <a:lnTo>
                    <a:pt x="486" y="132"/>
                  </a:lnTo>
                  <a:lnTo>
                    <a:pt x="486" y="168"/>
                  </a:lnTo>
                  <a:lnTo>
                    <a:pt x="480" y="180"/>
                  </a:lnTo>
                  <a:lnTo>
                    <a:pt x="480" y="204"/>
                  </a:lnTo>
                  <a:lnTo>
                    <a:pt x="474" y="210"/>
                  </a:lnTo>
                  <a:lnTo>
                    <a:pt x="468" y="222"/>
                  </a:lnTo>
                  <a:lnTo>
                    <a:pt x="468" y="246"/>
                  </a:lnTo>
                  <a:lnTo>
                    <a:pt x="462" y="252"/>
                  </a:lnTo>
                  <a:lnTo>
                    <a:pt x="456" y="264"/>
                  </a:lnTo>
                  <a:lnTo>
                    <a:pt x="450" y="270"/>
                  </a:lnTo>
                  <a:lnTo>
                    <a:pt x="444" y="276"/>
                  </a:lnTo>
                  <a:lnTo>
                    <a:pt x="438" y="282"/>
                  </a:lnTo>
                  <a:lnTo>
                    <a:pt x="432" y="288"/>
                  </a:lnTo>
                  <a:lnTo>
                    <a:pt x="426" y="288"/>
                  </a:lnTo>
                  <a:lnTo>
                    <a:pt x="426" y="300"/>
                  </a:lnTo>
                  <a:lnTo>
                    <a:pt x="420" y="306"/>
                  </a:lnTo>
                  <a:lnTo>
                    <a:pt x="414" y="306"/>
                  </a:lnTo>
                  <a:lnTo>
                    <a:pt x="408" y="312"/>
                  </a:lnTo>
                  <a:lnTo>
                    <a:pt x="402" y="312"/>
                  </a:lnTo>
                  <a:lnTo>
                    <a:pt x="396" y="318"/>
                  </a:lnTo>
                  <a:lnTo>
                    <a:pt x="390" y="324"/>
                  </a:lnTo>
                  <a:lnTo>
                    <a:pt x="384" y="330"/>
                  </a:lnTo>
                  <a:lnTo>
                    <a:pt x="378" y="342"/>
                  </a:lnTo>
                  <a:lnTo>
                    <a:pt x="372" y="348"/>
                  </a:lnTo>
                  <a:lnTo>
                    <a:pt x="366" y="354"/>
                  </a:lnTo>
                  <a:lnTo>
                    <a:pt x="360" y="360"/>
                  </a:lnTo>
                  <a:lnTo>
                    <a:pt x="354" y="372"/>
                  </a:lnTo>
                  <a:lnTo>
                    <a:pt x="348" y="378"/>
                  </a:lnTo>
                  <a:lnTo>
                    <a:pt x="348" y="384"/>
                  </a:lnTo>
                  <a:lnTo>
                    <a:pt x="342" y="390"/>
                  </a:lnTo>
                  <a:lnTo>
                    <a:pt x="336" y="402"/>
                  </a:lnTo>
                  <a:lnTo>
                    <a:pt x="330" y="408"/>
                  </a:lnTo>
                  <a:lnTo>
                    <a:pt x="324" y="420"/>
                  </a:lnTo>
                  <a:lnTo>
                    <a:pt x="324" y="426"/>
                  </a:lnTo>
                  <a:lnTo>
                    <a:pt x="318" y="432"/>
                  </a:lnTo>
                  <a:lnTo>
                    <a:pt x="318" y="444"/>
                  </a:lnTo>
                  <a:lnTo>
                    <a:pt x="312" y="450"/>
                  </a:lnTo>
                  <a:lnTo>
                    <a:pt x="318" y="450"/>
                  </a:lnTo>
                  <a:lnTo>
                    <a:pt x="312" y="456"/>
                  </a:lnTo>
                  <a:lnTo>
                    <a:pt x="312" y="462"/>
                  </a:lnTo>
                  <a:lnTo>
                    <a:pt x="300" y="468"/>
                  </a:lnTo>
                  <a:lnTo>
                    <a:pt x="300" y="480"/>
                  </a:lnTo>
                  <a:lnTo>
                    <a:pt x="294" y="486"/>
                  </a:lnTo>
                  <a:lnTo>
                    <a:pt x="288" y="498"/>
                  </a:lnTo>
                  <a:lnTo>
                    <a:pt x="288" y="504"/>
                  </a:lnTo>
                  <a:lnTo>
                    <a:pt x="282" y="516"/>
                  </a:lnTo>
                  <a:lnTo>
                    <a:pt x="282" y="522"/>
                  </a:lnTo>
                  <a:lnTo>
                    <a:pt x="276" y="528"/>
                  </a:lnTo>
                  <a:lnTo>
                    <a:pt x="270" y="540"/>
                  </a:lnTo>
                  <a:lnTo>
                    <a:pt x="270" y="546"/>
                  </a:lnTo>
                  <a:lnTo>
                    <a:pt x="264" y="558"/>
                  </a:lnTo>
                  <a:lnTo>
                    <a:pt x="258" y="564"/>
                  </a:lnTo>
                  <a:lnTo>
                    <a:pt x="252" y="570"/>
                  </a:lnTo>
                  <a:lnTo>
                    <a:pt x="252" y="576"/>
                  </a:lnTo>
                  <a:lnTo>
                    <a:pt x="246" y="588"/>
                  </a:lnTo>
                  <a:lnTo>
                    <a:pt x="246" y="594"/>
                  </a:lnTo>
                  <a:lnTo>
                    <a:pt x="240" y="600"/>
                  </a:lnTo>
                  <a:lnTo>
                    <a:pt x="234" y="612"/>
                  </a:lnTo>
                  <a:lnTo>
                    <a:pt x="228" y="618"/>
                  </a:lnTo>
                  <a:lnTo>
                    <a:pt x="222" y="624"/>
                  </a:lnTo>
                  <a:lnTo>
                    <a:pt x="222" y="636"/>
                  </a:lnTo>
                  <a:lnTo>
                    <a:pt x="216" y="642"/>
                  </a:lnTo>
                  <a:lnTo>
                    <a:pt x="210" y="648"/>
                  </a:lnTo>
                  <a:lnTo>
                    <a:pt x="204" y="654"/>
                  </a:lnTo>
                  <a:lnTo>
                    <a:pt x="198" y="660"/>
                  </a:lnTo>
                  <a:lnTo>
                    <a:pt x="198" y="666"/>
                  </a:lnTo>
                  <a:lnTo>
                    <a:pt x="192" y="672"/>
                  </a:lnTo>
                  <a:lnTo>
                    <a:pt x="186" y="678"/>
                  </a:lnTo>
                  <a:lnTo>
                    <a:pt x="174" y="678"/>
                  </a:lnTo>
                  <a:lnTo>
                    <a:pt x="174" y="690"/>
                  </a:lnTo>
                  <a:lnTo>
                    <a:pt x="168" y="696"/>
                  </a:lnTo>
                  <a:lnTo>
                    <a:pt x="162" y="702"/>
                  </a:lnTo>
                  <a:lnTo>
                    <a:pt x="156" y="708"/>
                  </a:lnTo>
                  <a:lnTo>
                    <a:pt x="150" y="708"/>
                  </a:lnTo>
                  <a:lnTo>
                    <a:pt x="144" y="714"/>
                  </a:lnTo>
                  <a:lnTo>
                    <a:pt x="138" y="720"/>
                  </a:lnTo>
                  <a:lnTo>
                    <a:pt x="132" y="732"/>
                  </a:lnTo>
                  <a:lnTo>
                    <a:pt x="126" y="738"/>
                  </a:lnTo>
                  <a:lnTo>
                    <a:pt x="120" y="750"/>
                  </a:lnTo>
                  <a:lnTo>
                    <a:pt x="114" y="750"/>
                  </a:lnTo>
                  <a:lnTo>
                    <a:pt x="114" y="762"/>
                  </a:lnTo>
                  <a:lnTo>
                    <a:pt x="108" y="768"/>
                  </a:lnTo>
                  <a:lnTo>
                    <a:pt x="102" y="774"/>
                  </a:lnTo>
                  <a:lnTo>
                    <a:pt x="96" y="780"/>
                  </a:lnTo>
                  <a:lnTo>
                    <a:pt x="90" y="786"/>
                  </a:lnTo>
                  <a:lnTo>
                    <a:pt x="84" y="792"/>
                  </a:lnTo>
                  <a:lnTo>
                    <a:pt x="84" y="804"/>
                  </a:lnTo>
                  <a:lnTo>
                    <a:pt x="78" y="804"/>
                  </a:lnTo>
                  <a:lnTo>
                    <a:pt x="72" y="816"/>
                  </a:lnTo>
                  <a:lnTo>
                    <a:pt x="66" y="822"/>
                  </a:lnTo>
                  <a:lnTo>
                    <a:pt x="60" y="822"/>
                  </a:lnTo>
                  <a:lnTo>
                    <a:pt x="54" y="834"/>
                  </a:lnTo>
                  <a:lnTo>
                    <a:pt x="48" y="834"/>
                  </a:lnTo>
                  <a:lnTo>
                    <a:pt x="42" y="846"/>
                  </a:lnTo>
                  <a:lnTo>
                    <a:pt x="36" y="852"/>
                  </a:lnTo>
                  <a:lnTo>
                    <a:pt x="30" y="852"/>
                  </a:lnTo>
                  <a:lnTo>
                    <a:pt x="18" y="864"/>
                  </a:lnTo>
                  <a:lnTo>
                    <a:pt x="24" y="864"/>
                  </a:lnTo>
                  <a:lnTo>
                    <a:pt x="18" y="864"/>
                  </a:lnTo>
                  <a:lnTo>
                    <a:pt x="12" y="870"/>
                  </a:lnTo>
                  <a:lnTo>
                    <a:pt x="6" y="876"/>
                  </a:lnTo>
                  <a:lnTo>
                    <a:pt x="0" y="876"/>
                  </a:lnTo>
                  <a:lnTo>
                    <a:pt x="0" y="888"/>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89" name="Freeform 87"/>
            <p:cNvSpPr>
              <a:spLocks/>
            </p:cNvSpPr>
            <p:nvPr/>
          </p:nvSpPr>
          <p:spPr bwMode="auto">
            <a:xfrm>
              <a:off x="2334" y="3517"/>
              <a:ext cx="1453" cy="426"/>
            </a:xfrm>
            <a:custGeom>
              <a:avLst/>
              <a:gdLst>
                <a:gd name="T0" fmla="*/ 738 w 750"/>
                <a:gd name="T1" fmla="*/ 12 h 228"/>
                <a:gd name="T2" fmla="*/ 720 w 750"/>
                <a:gd name="T3" fmla="*/ 30 h 228"/>
                <a:gd name="T4" fmla="*/ 696 w 750"/>
                <a:gd name="T5" fmla="*/ 48 h 228"/>
                <a:gd name="T6" fmla="*/ 678 w 750"/>
                <a:gd name="T7" fmla="*/ 66 h 228"/>
                <a:gd name="T8" fmla="*/ 654 w 750"/>
                <a:gd name="T9" fmla="*/ 78 h 228"/>
                <a:gd name="T10" fmla="*/ 636 w 750"/>
                <a:gd name="T11" fmla="*/ 96 h 228"/>
                <a:gd name="T12" fmla="*/ 618 w 750"/>
                <a:gd name="T13" fmla="*/ 108 h 228"/>
                <a:gd name="T14" fmla="*/ 600 w 750"/>
                <a:gd name="T15" fmla="*/ 114 h 228"/>
                <a:gd name="T16" fmla="*/ 582 w 750"/>
                <a:gd name="T17" fmla="*/ 126 h 228"/>
                <a:gd name="T18" fmla="*/ 564 w 750"/>
                <a:gd name="T19" fmla="*/ 132 h 228"/>
                <a:gd name="T20" fmla="*/ 540 w 750"/>
                <a:gd name="T21" fmla="*/ 126 h 228"/>
                <a:gd name="T22" fmla="*/ 510 w 750"/>
                <a:gd name="T23" fmla="*/ 126 h 228"/>
                <a:gd name="T24" fmla="*/ 492 w 750"/>
                <a:gd name="T25" fmla="*/ 132 h 228"/>
                <a:gd name="T26" fmla="*/ 480 w 750"/>
                <a:gd name="T27" fmla="*/ 156 h 228"/>
                <a:gd name="T28" fmla="*/ 474 w 750"/>
                <a:gd name="T29" fmla="*/ 174 h 228"/>
                <a:gd name="T30" fmla="*/ 456 w 750"/>
                <a:gd name="T31" fmla="*/ 168 h 228"/>
                <a:gd name="T32" fmla="*/ 438 w 750"/>
                <a:gd name="T33" fmla="*/ 162 h 228"/>
                <a:gd name="T34" fmla="*/ 414 w 750"/>
                <a:gd name="T35" fmla="*/ 162 h 228"/>
                <a:gd name="T36" fmla="*/ 402 w 750"/>
                <a:gd name="T37" fmla="*/ 168 h 228"/>
                <a:gd name="T38" fmla="*/ 390 w 750"/>
                <a:gd name="T39" fmla="*/ 186 h 228"/>
                <a:gd name="T40" fmla="*/ 396 w 750"/>
                <a:gd name="T41" fmla="*/ 198 h 228"/>
                <a:gd name="T42" fmla="*/ 372 w 750"/>
                <a:gd name="T43" fmla="*/ 192 h 228"/>
                <a:gd name="T44" fmla="*/ 354 w 750"/>
                <a:gd name="T45" fmla="*/ 192 h 228"/>
                <a:gd name="T46" fmla="*/ 336 w 750"/>
                <a:gd name="T47" fmla="*/ 180 h 228"/>
                <a:gd name="T48" fmla="*/ 318 w 750"/>
                <a:gd name="T49" fmla="*/ 174 h 228"/>
                <a:gd name="T50" fmla="*/ 300 w 750"/>
                <a:gd name="T51" fmla="*/ 168 h 228"/>
                <a:gd name="T52" fmla="*/ 276 w 750"/>
                <a:gd name="T53" fmla="*/ 168 h 228"/>
                <a:gd name="T54" fmla="*/ 264 w 750"/>
                <a:gd name="T55" fmla="*/ 162 h 228"/>
                <a:gd name="T56" fmla="*/ 252 w 750"/>
                <a:gd name="T57" fmla="*/ 162 h 228"/>
                <a:gd name="T58" fmla="*/ 234 w 750"/>
                <a:gd name="T59" fmla="*/ 174 h 228"/>
                <a:gd name="T60" fmla="*/ 216 w 750"/>
                <a:gd name="T61" fmla="*/ 180 h 228"/>
                <a:gd name="T62" fmla="*/ 198 w 750"/>
                <a:gd name="T63" fmla="*/ 174 h 228"/>
                <a:gd name="T64" fmla="*/ 174 w 750"/>
                <a:gd name="T65" fmla="*/ 174 h 228"/>
                <a:gd name="T66" fmla="*/ 156 w 750"/>
                <a:gd name="T67" fmla="*/ 168 h 228"/>
                <a:gd name="T68" fmla="*/ 138 w 750"/>
                <a:gd name="T69" fmla="*/ 174 h 228"/>
                <a:gd name="T70" fmla="*/ 120 w 750"/>
                <a:gd name="T71" fmla="*/ 174 h 228"/>
                <a:gd name="T72" fmla="*/ 102 w 750"/>
                <a:gd name="T73" fmla="*/ 180 h 228"/>
                <a:gd name="T74" fmla="*/ 84 w 750"/>
                <a:gd name="T75" fmla="*/ 198 h 228"/>
                <a:gd name="T76" fmla="*/ 72 w 750"/>
                <a:gd name="T77" fmla="*/ 216 h 228"/>
                <a:gd name="T78" fmla="*/ 54 w 750"/>
                <a:gd name="T79" fmla="*/ 222 h 228"/>
                <a:gd name="T80" fmla="*/ 30 w 750"/>
                <a:gd name="T81" fmla="*/ 216 h 228"/>
                <a:gd name="T82" fmla="*/ 12 w 750"/>
                <a:gd name="T8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0" h="228">
                  <a:moveTo>
                    <a:pt x="750" y="0"/>
                  </a:moveTo>
                  <a:lnTo>
                    <a:pt x="744" y="6"/>
                  </a:lnTo>
                  <a:lnTo>
                    <a:pt x="738" y="12"/>
                  </a:lnTo>
                  <a:lnTo>
                    <a:pt x="732" y="18"/>
                  </a:lnTo>
                  <a:lnTo>
                    <a:pt x="726" y="24"/>
                  </a:lnTo>
                  <a:lnTo>
                    <a:pt x="720" y="30"/>
                  </a:lnTo>
                  <a:lnTo>
                    <a:pt x="708" y="36"/>
                  </a:lnTo>
                  <a:lnTo>
                    <a:pt x="702" y="48"/>
                  </a:lnTo>
                  <a:lnTo>
                    <a:pt x="696" y="48"/>
                  </a:lnTo>
                  <a:lnTo>
                    <a:pt x="690" y="54"/>
                  </a:lnTo>
                  <a:lnTo>
                    <a:pt x="684" y="60"/>
                  </a:lnTo>
                  <a:lnTo>
                    <a:pt x="678" y="66"/>
                  </a:lnTo>
                  <a:lnTo>
                    <a:pt x="672" y="72"/>
                  </a:lnTo>
                  <a:lnTo>
                    <a:pt x="666" y="72"/>
                  </a:lnTo>
                  <a:lnTo>
                    <a:pt x="654" y="78"/>
                  </a:lnTo>
                  <a:lnTo>
                    <a:pt x="654" y="84"/>
                  </a:lnTo>
                  <a:lnTo>
                    <a:pt x="642" y="90"/>
                  </a:lnTo>
                  <a:lnTo>
                    <a:pt x="636" y="96"/>
                  </a:lnTo>
                  <a:lnTo>
                    <a:pt x="630" y="102"/>
                  </a:lnTo>
                  <a:lnTo>
                    <a:pt x="624" y="102"/>
                  </a:lnTo>
                  <a:lnTo>
                    <a:pt x="618" y="108"/>
                  </a:lnTo>
                  <a:lnTo>
                    <a:pt x="612" y="108"/>
                  </a:lnTo>
                  <a:lnTo>
                    <a:pt x="606" y="114"/>
                  </a:lnTo>
                  <a:lnTo>
                    <a:pt x="600" y="114"/>
                  </a:lnTo>
                  <a:lnTo>
                    <a:pt x="594" y="114"/>
                  </a:lnTo>
                  <a:lnTo>
                    <a:pt x="588" y="126"/>
                  </a:lnTo>
                  <a:lnTo>
                    <a:pt x="582" y="126"/>
                  </a:lnTo>
                  <a:lnTo>
                    <a:pt x="576" y="132"/>
                  </a:lnTo>
                  <a:lnTo>
                    <a:pt x="570" y="132"/>
                  </a:lnTo>
                  <a:lnTo>
                    <a:pt x="564" y="132"/>
                  </a:lnTo>
                  <a:lnTo>
                    <a:pt x="552" y="132"/>
                  </a:lnTo>
                  <a:lnTo>
                    <a:pt x="546" y="126"/>
                  </a:lnTo>
                  <a:lnTo>
                    <a:pt x="540" y="126"/>
                  </a:lnTo>
                  <a:lnTo>
                    <a:pt x="528" y="120"/>
                  </a:lnTo>
                  <a:lnTo>
                    <a:pt x="516" y="120"/>
                  </a:lnTo>
                  <a:lnTo>
                    <a:pt x="510" y="126"/>
                  </a:lnTo>
                  <a:lnTo>
                    <a:pt x="504" y="126"/>
                  </a:lnTo>
                  <a:lnTo>
                    <a:pt x="498" y="126"/>
                  </a:lnTo>
                  <a:lnTo>
                    <a:pt x="492" y="132"/>
                  </a:lnTo>
                  <a:lnTo>
                    <a:pt x="486" y="138"/>
                  </a:lnTo>
                  <a:lnTo>
                    <a:pt x="480" y="150"/>
                  </a:lnTo>
                  <a:lnTo>
                    <a:pt x="480" y="156"/>
                  </a:lnTo>
                  <a:lnTo>
                    <a:pt x="486" y="162"/>
                  </a:lnTo>
                  <a:lnTo>
                    <a:pt x="480" y="174"/>
                  </a:lnTo>
                  <a:lnTo>
                    <a:pt x="474" y="174"/>
                  </a:lnTo>
                  <a:lnTo>
                    <a:pt x="468" y="168"/>
                  </a:lnTo>
                  <a:lnTo>
                    <a:pt x="462" y="168"/>
                  </a:lnTo>
                  <a:lnTo>
                    <a:pt x="456" y="168"/>
                  </a:lnTo>
                  <a:lnTo>
                    <a:pt x="450" y="168"/>
                  </a:lnTo>
                  <a:lnTo>
                    <a:pt x="444" y="162"/>
                  </a:lnTo>
                  <a:lnTo>
                    <a:pt x="438" y="162"/>
                  </a:lnTo>
                  <a:lnTo>
                    <a:pt x="432" y="162"/>
                  </a:lnTo>
                  <a:lnTo>
                    <a:pt x="426" y="162"/>
                  </a:lnTo>
                  <a:lnTo>
                    <a:pt x="414" y="162"/>
                  </a:lnTo>
                  <a:lnTo>
                    <a:pt x="420" y="162"/>
                  </a:lnTo>
                  <a:lnTo>
                    <a:pt x="414" y="162"/>
                  </a:lnTo>
                  <a:lnTo>
                    <a:pt x="402" y="168"/>
                  </a:lnTo>
                  <a:lnTo>
                    <a:pt x="402" y="174"/>
                  </a:lnTo>
                  <a:lnTo>
                    <a:pt x="396" y="180"/>
                  </a:lnTo>
                  <a:lnTo>
                    <a:pt x="390" y="186"/>
                  </a:lnTo>
                  <a:lnTo>
                    <a:pt x="384" y="180"/>
                  </a:lnTo>
                  <a:lnTo>
                    <a:pt x="390" y="186"/>
                  </a:lnTo>
                  <a:lnTo>
                    <a:pt x="396" y="198"/>
                  </a:lnTo>
                  <a:lnTo>
                    <a:pt x="390" y="192"/>
                  </a:lnTo>
                  <a:lnTo>
                    <a:pt x="384" y="192"/>
                  </a:lnTo>
                  <a:lnTo>
                    <a:pt x="372" y="192"/>
                  </a:lnTo>
                  <a:lnTo>
                    <a:pt x="366" y="192"/>
                  </a:lnTo>
                  <a:lnTo>
                    <a:pt x="360" y="192"/>
                  </a:lnTo>
                  <a:lnTo>
                    <a:pt x="354" y="192"/>
                  </a:lnTo>
                  <a:lnTo>
                    <a:pt x="348" y="186"/>
                  </a:lnTo>
                  <a:lnTo>
                    <a:pt x="342" y="180"/>
                  </a:lnTo>
                  <a:lnTo>
                    <a:pt x="336" y="180"/>
                  </a:lnTo>
                  <a:lnTo>
                    <a:pt x="330" y="180"/>
                  </a:lnTo>
                  <a:lnTo>
                    <a:pt x="324" y="174"/>
                  </a:lnTo>
                  <a:lnTo>
                    <a:pt x="318" y="174"/>
                  </a:lnTo>
                  <a:lnTo>
                    <a:pt x="312" y="174"/>
                  </a:lnTo>
                  <a:lnTo>
                    <a:pt x="306" y="168"/>
                  </a:lnTo>
                  <a:lnTo>
                    <a:pt x="300" y="168"/>
                  </a:lnTo>
                  <a:lnTo>
                    <a:pt x="294" y="168"/>
                  </a:lnTo>
                  <a:lnTo>
                    <a:pt x="282" y="168"/>
                  </a:lnTo>
                  <a:lnTo>
                    <a:pt x="276" y="168"/>
                  </a:lnTo>
                  <a:lnTo>
                    <a:pt x="270" y="162"/>
                  </a:lnTo>
                  <a:lnTo>
                    <a:pt x="264" y="156"/>
                  </a:lnTo>
                  <a:lnTo>
                    <a:pt x="264" y="162"/>
                  </a:lnTo>
                  <a:lnTo>
                    <a:pt x="264" y="156"/>
                  </a:lnTo>
                  <a:lnTo>
                    <a:pt x="258" y="162"/>
                  </a:lnTo>
                  <a:lnTo>
                    <a:pt x="252" y="162"/>
                  </a:lnTo>
                  <a:lnTo>
                    <a:pt x="246" y="168"/>
                  </a:lnTo>
                  <a:lnTo>
                    <a:pt x="240" y="168"/>
                  </a:lnTo>
                  <a:lnTo>
                    <a:pt x="234" y="174"/>
                  </a:lnTo>
                  <a:lnTo>
                    <a:pt x="228" y="180"/>
                  </a:lnTo>
                  <a:lnTo>
                    <a:pt x="222" y="180"/>
                  </a:lnTo>
                  <a:lnTo>
                    <a:pt x="216" y="180"/>
                  </a:lnTo>
                  <a:lnTo>
                    <a:pt x="210" y="180"/>
                  </a:lnTo>
                  <a:lnTo>
                    <a:pt x="204" y="180"/>
                  </a:lnTo>
                  <a:lnTo>
                    <a:pt x="198" y="174"/>
                  </a:lnTo>
                  <a:lnTo>
                    <a:pt x="192" y="180"/>
                  </a:lnTo>
                  <a:lnTo>
                    <a:pt x="180" y="174"/>
                  </a:lnTo>
                  <a:lnTo>
                    <a:pt x="174" y="174"/>
                  </a:lnTo>
                  <a:lnTo>
                    <a:pt x="168" y="168"/>
                  </a:lnTo>
                  <a:lnTo>
                    <a:pt x="162" y="168"/>
                  </a:lnTo>
                  <a:lnTo>
                    <a:pt x="156" y="168"/>
                  </a:lnTo>
                  <a:lnTo>
                    <a:pt x="150" y="162"/>
                  </a:lnTo>
                  <a:lnTo>
                    <a:pt x="144" y="168"/>
                  </a:lnTo>
                  <a:lnTo>
                    <a:pt x="138" y="174"/>
                  </a:lnTo>
                  <a:lnTo>
                    <a:pt x="132" y="174"/>
                  </a:lnTo>
                  <a:lnTo>
                    <a:pt x="126" y="174"/>
                  </a:lnTo>
                  <a:lnTo>
                    <a:pt x="120" y="174"/>
                  </a:lnTo>
                  <a:lnTo>
                    <a:pt x="114" y="174"/>
                  </a:lnTo>
                  <a:lnTo>
                    <a:pt x="108" y="174"/>
                  </a:lnTo>
                  <a:lnTo>
                    <a:pt x="102" y="180"/>
                  </a:lnTo>
                  <a:lnTo>
                    <a:pt x="96" y="186"/>
                  </a:lnTo>
                  <a:lnTo>
                    <a:pt x="90" y="198"/>
                  </a:lnTo>
                  <a:lnTo>
                    <a:pt x="84" y="198"/>
                  </a:lnTo>
                  <a:lnTo>
                    <a:pt x="78" y="198"/>
                  </a:lnTo>
                  <a:lnTo>
                    <a:pt x="78" y="210"/>
                  </a:lnTo>
                  <a:lnTo>
                    <a:pt x="72" y="216"/>
                  </a:lnTo>
                  <a:lnTo>
                    <a:pt x="66" y="222"/>
                  </a:lnTo>
                  <a:lnTo>
                    <a:pt x="60" y="222"/>
                  </a:lnTo>
                  <a:lnTo>
                    <a:pt x="54" y="222"/>
                  </a:lnTo>
                  <a:lnTo>
                    <a:pt x="42" y="222"/>
                  </a:lnTo>
                  <a:lnTo>
                    <a:pt x="36" y="216"/>
                  </a:lnTo>
                  <a:lnTo>
                    <a:pt x="30" y="216"/>
                  </a:lnTo>
                  <a:lnTo>
                    <a:pt x="24" y="216"/>
                  </a:lnTo>
                  <a:lnTo>
                    <a:pt x="18" y="222"/>
                  </a:lnTo>
                  <a:lnTo>
                    <a:pt x="12" y="228"/>
                  </a:lnTo>
                  <a:lnTo>
                    <a:pt x="6" y="228"/>
                  </a:lnTo>
                  <a:lnTo>
                    <a:pt x="0" y="228"/>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0" name="Freeform 88"/>
            <p:cNvSpPr>
              <a:spLocks/>
            </p:cNvSpPr>
            <p:nvPr/>
          </p:nvSpPr>
          <p:spPr bwMode="auto">
            <a:xfrm>
              <a:off x="1578" y="2965"/>
              <a:ext cx="756" cy="1091"/>
            </a:xfrm>
            <a:custGeom>
              <a:avLst/>
              <a:gdLst>
                <a:gd name="T0" fmla="*/ 378 w 390"/>
                <a:gd name="T1" fmla="*/ 516 h 582"/>
                <a:gd name="T2" fmla="*/ 348 w 390"/>
                <a:gd name="T3" fmla="*/ 516 h 582"/>
                <a:gd name="T4" fmla="*/ 342 w 390"/>
                <a:gd name="T5" fmla="*/ 516 h 582"/>
                <a:gd name="T6" fmla="*/ 348 w 390"/>
                <a:gd name="T7" fmla="*/ 528 h 582"/>
                <a:gd name="T8" fmla="*/ 324 w 390"/>
                <a:gd name="T9" fmla="*/ 528 h 582"/>
                <a:gd name="T10" fmla="*/ 306 w 390"/>
                <a:gd name="T11" fmla="*/ 534 h 582"/>
                <a:gd name="T12" fmla="*/ 288 w 390"/>
                <a:gd name="T13" fmla="*/ 552 h 582"/>
                <a:gd name="T14" fmla="*/ 270 w 390"/>
                <a:gd name="T15" fmla="*/ 564 h 582"/>
                <a:gd name="T16" fmla="*/ 258 w 390"/>
                <a:gd name="T17" fmla="*/ 582 h 582"/>
                <a:gd name="T18" fmla="*/ 240 w 390"/>
                <a:gd name="T19" fmla="*/ 570 h 582"/>
                <a:gd name="T20" fmla="*/ 222 w 390"/>
                <a:gd name="T21" fmla="*/ 576 h 582"/>
                <a:gd name="T22" fmla="*/ 204 w 390"/>
                <a:gd name="T23" fmla="*/ 558 h 582"/>
                <a:gd name="T24" fmla="*/ 192 w 390"/>
                <a:gd name="T25" fmla="*/ 534 h 582"/>
                <a:gd name="T26" fmla="*/ 174 w 390"/>
                <a:gd name="T27" fmla="*/ 522 h 582"/>
                <a:gd name="T28" fmla="*/ 168 w 390"/>
                <a:gd name="T29" fmla="*/ 510 h 582"/>
                <a:gd name="T30" fmla="*/ 150 w 390"/>
                <a:gd name="T31" fmla="*/ 510 h 582"/>
                <a:gd name="T32" fmla="*/ 132 w 390"/>
                <a:gd name="T33" fmla="*/ 498 h 582"/>
                <a:gd name="T34" fmla="*/ 120 w 390"/>
                <a:gd name="T35" fmla="*/ 468 h 582"/>
                <a:gd name="T36" fmla="*/ 102 w 390"/>
                <a:gd name="T37" fmla="*/ 474 h 582"/>
                <a:gd name="T38" fmla="*/ 90 w 390"/>
                <a:gd name="T39" fmla="*/ 504 h 582"/>
                <a:gd name="T40" fmla="*/ 84 w 390"/>
                <a:gd name="T41" fmla="*/ 498 h 582"/>
                <a:gd name="T42" fmla="*/ 78 w 390"/>
                <a:gd name="T43" fmla="*/ 474 h 582"/>
                <a:gd name="T44" fmla="*/ 78 w 390"/>
                <a:gd name="T45" fmla="*/ 456 h 582"/>
                <a:gd name="T46" fmla="*/ 96 w 390"/>
                <a:gd name="T47" fmla="*/ 444 h 582"/>
                <a:gd name="T48" fmla="*/ 90 w 390"/>
                <a:gd name="T49" fmla="*/ 414 h 582"/>
                <a:gd name="T50" fmla="*/ 78 w 390"/>
                <a:gd name="T51" fmla="*/ 390 h 582"/>
                <a:gd name="T52" fmla="*/ 60 w 390"/>
                <a:gd name="T53" fmla="*/ 366 h 582"/>
                <a:gd name="T54" fmla="*/ 48 w 390"/>
                <a:gd name="T55" fmla="*/ 342 h 582"/>
                <a:gd name="T56" fmla="*/ 42 w 390"/>
                <a:gd name="T57" fmla="*/ 324 h 582"/>
                <a:gd name="T58" fmla="*/ 48 w 390"/>
                <a:gd name="T59" fmla="*/ 318 h 582"/>
                <a:gd name="T60" fmla="*/ 30 w 390"/>
                <a:gd name="T61" fmla="*/ 306 h 582"/>
                <a:gd name="T62" fmla="*/ 30 w 390"/>
                <a:gd name="T63" fmla="*/ 282 h 582"/>
                <a:gd name="T64" fmla="*/ 42 w 390"/>
                <a:gd name="T65" fmla="*/ 276 h 582"/>
                <a:gd name="T66" fmla="*/ 60 w 390"/>
                <a:gd name="T67" fmla="*/ 276 h 582"/>
                <a:gd name="T68" fmla="*/ 72 w 390"/>
                <a:gd name="T69" fmla="*/ 252 h 582"/>
                <a:gd name="T70" fmla="*/ 72 w 390"/>
                <a:gd name="T71" fmla="*/ 186 h 582"/>
                <a:gd name="T72" fmla="*/ 72 w 390"/>
                <a:gd name="T73" fmla="*/ 150 h 582"/>
                <a:gd name="T74" fmla="*/ 60 w 390"/>
                <a:gd name="T75" fmla="*/ 114 h 582"/>
                <a:gd name="T76" fmla="*/ 48 w 390"/>
                <a:gd name="T77" fmla="*/ 96 h 582"/>
                <a:gd name="T78" fmla="*/ 30 w 390"/>
                <a:gd name="T79" fmla="*/ 72 h 582"/>
                <a:gd name="T80" fmla="*/ 18 w 390"/>
                <a:gd name="T81" fmla="*/ 48 h 582"/>
                <a:gd name="T82" fmla="*/ 6 w 390"/>
                <a:gd name="T83" fmla="*/ 1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582">
                  <a:moveTo>
                    <a:pt x="390" y="522"/>
                  </a:moveTo>
                  <a:lnTo>
                    <a:pt x="384" y="516"/>
                  </a:lnTo>
                  <a:lnTo>
                    <a:pt x="378" y="516"/>
                  </a:lnTo>
                  <a:lnTo>
                    <a:pt x="366" y="510"/>
                  </a:lnTo>
                  <a:lnTo>
                    <a:pt x="354" y="516"/>
                  </a:lnTo>
                  <a:lnTo>
                    <a:pt x="348" y="516"/>
                  </a:lnTo>
                  <a:lnTo>
                    <a:pt x="342" y="516"/>
                  </a:lnTo>
                  <a:lnTo>
                    <a:pt x="336" y="516"/>
                  </a:lnTo>
                  <a:lnTo>
                    <a:pt x="342" y="516"/>
                  </a:lnTo>
                  <a:lnTo>
                    <a:pt x="348" y="516"/>
                  </a:lnTo>
                  <a:lnTo>
                    <a:pt x="354" y="528"/>
                  </a:lnTo>
                  <a:lnTo>
                    <a:pt x="348" y="528"/>
                  </a:lnTo>
                  <a:lnTo>
                    <a:pt x="342" y="528"/>
                  </a:lnTo>
                  <a:lnTo>
                    <a:pt x="336" y="528"/>
                  </a:lnTo>
                  <a:lnTo>
                    <a:pt x="324" y="528"/>
                  </a:lnTo>
                  <a:lnTo>
                    <a:pt x="318" y="528"/>
                  </a:lnTo>
                  <a:lnTo>
                    <a:pt x="312" y="528"/>
                  </a:lnTo>
                  <a:lnTo>
                    <a:pt x="306" y="534"/>
                  </a:lnTo>
                  <a:lnTo>
                    <a:pt x="300" y="540"/>
                  </a:lnTo>
                  <a:lnTo>
                    <a:pt x="294" y="546"/>
                  </a:lnTo>
                  <a:lnTo>
                    <a:pt x="288" y="552"/>
                  </a:lnTo>
                  <a:lnTo>
                    <a:pt x="282" y="558"/>
                  </a:lnTo>
                  <a:lnTo>
                    <a:pt x="276" y="558"/>
                  </a:lnTo>
                  <a:lnTo>
                    <a:pt x="270" y="564"/>
                  </a:lnTo>
                  <a:lnTo>
                    <a:pt x="264" y="570"/>
                  </a:lnTo>
                  <a:lnTo>
                    <a:pt x="264" y="576"/>
                  </a:lnTo>
                  <a:lnTo>
                    <a:pt x="258" y="582"/>
                  </a:lnTo>
                  <a:lnTo>
                    <a:pt x="252" y="576"/>
                  </a:lnTo>
                  <a:lnTo>
                    <a:pt x="246" y="570"/>
                  </a:lnTo>
                  <a:lnTo>
                    <a:pt x="240" y="570"/>
                  </a:lnTo>
                  <a:lnTo>
                    <a:pt x="234" y="570"/>
                  </a:lnTo>
                  <a:lnTo>
                    <a:pt x="228" y="570"/>
                  </a:lnTo>
                  <a:lnTo>
                    <a:pt x="222" y="576"/>
                  </a:lnTo>
                  <a:lnTo>
                    <a:pt x="216" y="564"/>
                  </a:lnTo>
                  <a:lnTo>
                    <a:pt x="210" y="558"/>
                  </a:lnTo>
                  <a:lnTo>
                    <a:pt x="204" y="558"/>
                  </a:lnTo>
                  <a:lnTo>
                    <a:pt x="192" y="552"/>
                  </a:lnTo>
                  <a:lnTo>
                    <a:pt x="186" y="546"/>
                  </a:lnTo>
                  <a:lnTo>
                    <a:pt x="192" y="534"/>
                  </a:lnTo>
                  <a:lnTo>
                    <a:pt x="186" y="528"/>
                  </a:lnTo>
                  <a:lnTo>
                    <a:pt x="180" y="522"/>
                  </a:lnTo>
                  <a:lnTo>
                    <a:pt x="174" y="522"/>
                  </a:lnTo>
                  <a:lnTo>
                    <a:pt x="168" y="522"/>
                  </a:lnTo>
                  <a:lnTo>
                    <a:pt x="162" y="516"/>
                  </a:lnTo>
                  <a:lnTo>
                    <a:pt x="168" y="510"/>
                  </a:lnTo>
                  <a:lnTo>
                    <a:pt x="162" y="510"/>
                  </a:lnTo>
                  <a:lnTo>
                    <a:pt x="156" y="510"/>
                  </a:lnTo>
                  <a:lnTo>
                    <a:pt x="150" y="510"/>
                  </a:lnTo>
                  <a:lnTo>
                    <a:pt x="144" y="510"/>
                  </a:lnTo>
                  <a:lnTo>
                    <a:pt x="138" y="516"/>
                  </a:lnTo>
                  <a:lnTo>
                    <a:pt x="132" y="498"/>
                  </a:lnTo>
                  <a:lnTo>
                    <a:pt x="132" y="480"/>
                  </a:lnTo>
                  <a:lnTo>
                    <a:pt x="126" y="474"/>
                  </a:lnTo>
                  <a:lnTo>
                    <a:pt x="120" y="468"/>
                  </a:lnTo>
                  <a:lnTo>
                    <a:pt x="114" y="468"/>
                  </a:lnTo>
                  <a:lnTo>
                    <a:pt x="108" y="468"/>
                  </a:lnTo>
                  <a:lnTo>
                    <a:pt x="102" y="474"/>
                  </a:lnTo>
                  <a:lnTo>
                    <a:pt x="96" y="474"/>
                  </a:lnTo>
                  <a:lnTo>
                    <a:pt x="90" y="480"/>
                  </a:lnTo>
                  <a:lnTo>
                    <a:pt x="90" y="504"/>
                  </a:lnTo>
                  <a:lnTo>
                    <a:pt x="96" y="510"/>
                  </a:lnTo>
                  <a:lnTo>
                    <a:pt x="90" y="510"/>
                  </a:lnTo>
                  <a:lnTo>
                    <a:pt x="84" y="498"/>
                  </a:lnTo>
                  <a:lnTo>
                    <a:pt x="84" y="492"/>
                  </a:lnTo>
                  <a:lnTo>
                    <a:pt x="78" y="486"/>
                  </a:lnTo>
                  <a:lnTo>
                    <a:pt x="78" y="474"/>
                  </a:lnTo>
                  <a:lnTo>
                    <a:pt x="84" y="468"/>
                  </a:lnTo>
                  <a:lnTo>
                    <a:pt x="78" y="468"/>
                  </a:lnTo>
                  <a:lnTo>
                    <a:pt x="78" y="456"/>
                  </a:lnTo>
                  <a:lnTo>
                    <a:pt x="84" y="450"/>
                  </a:lnTo>
                  <a:lnTo>
                    <a:pt x="90" y="444"/>
                  </a:lnTo>
                  <a:lnTo>
                    <a:pt x="96" y="444"/>
                  </a:lnTo>
                  <a:lnTo>
                    <a:pt x="96" y="432"/>
                  </a:lnTo>
                  <a:lnTo>
                    <a:pt x="90" y="426"/>
                  </a:lnTo>
                  <a:lnTo>
                    <a:pt x="90" y="414"/>
                  </a:lnTo>
                  <a:lnTo>
                    <a:pt x="84" y="402"/>
                  </a:lnTo>
                  <a:lnTo>
                    <a:pt x="78" y="396"/>
                  </a:lnTo>
                  <a:lnTo>
                    <a:pt x="78" y="390"/>
                  </a:lnTo>
                  <a:lnTo>
                    <a:pt x="72" y="378"/>
                  </a:lnTo>
                  <a:lnTo>
                    <a:pt x="66" y="372"/>
                  </a:lnTo>
                  <a:lnTo>
                    <a:pt x="60" y="366"/>
                  </a:lnTo>
                  <a:lnTo>
                    <a:pt x="60" y="360"/>
                  </a:lnTo>
                  <a:lnTo>
                    <a:pt x="54" y="348"/>
                  </a:lnTo>
                  <a:lnTo>
                    <a:pt x="48" y="342"/>
                  </a:lnTo>
                  <a:lnTo>
                    <a:pt x="42" y="336"/>
                  </a:lnTo>
                  <a:lnTo>
                    <a:pt x="36" y="330"/>
                  </a:lnTo>
                  <a:lnTo>
                    <a:pt x="42" y="324"/>
                  </a:lnTo>
                  <a:lnTo>
                    <a:pt x="48" y="336"/>
                  </a:lnTo>
                  <a:lnTo>
                    <a:pt x="48" y="342"/>
                  </a:lnTo>
                  <a:lnTo>
                    <a:pt x="48" y="318"/>
                  </a:lnTo>
                  <a:lnTo>
                    <a:pt x="42" y="312"/>
                  </a:lnTo>
                  <a:lnTo>
                    <a:pt x="36" y="312"/>
                  </a:lnTo>
                  <a:lnTo>
                    <a:pt x="30" y="306"/>
                  </a:lnTo>
                  <a:lnTo>
                    <a:pt x="24" y="294"/>
                  </a:lnTo>
                  <a:lnTo>
                    <a:pt x="24" y="288"/>
                  </a:lnTo>
                  <a:lnTo>
                    <a:pt x="30" y="282"/>
                  </a:lnTo>
                  <a:lnTo>
                    <a:pt x="30" y="276"/>
                  </a:lnTo>
                  <a:lnTo>
                    <a:pt x="36" y="270"/>
                  </a:lnTo>
                  <a:lnTo>
                    <a:pt x="42" y="276"/>
                  </a:lnTo>
                  <a:lnTo>
                    <a:pt x="48" y="282"/>
                  </a:lnTo>
                  <a:lnTo>
                    <a:pt x="54" y="282"/>
                  </a:lnTo>
                  <a:lnTo>
                    <a:pt x="60" y="276"/>
                  </a:lnTo>
                  <a:lnTo>
                    <a:pt x="66" y="264"/>
                  </a:lnTo>
                  <a:lnTo>
                    <a:pt x="72" y="258"/>
                  </a:lnTo>
                  <a:lnTo>
                    <a:pt x="72" y="252"/>
                  </a:lnTo>
                  <a:lnTo>
                    <a:pt x="78" y="240"/>
                  </a:lnTo>
                  <a:lnTo>
                    <a:pt x="78" y="192"/>
                  </a:lnTo>
                  <a:lnTo>
                    <a:pt x="72" y="186"/>
                  </a:lnTo>
                  <a:lnTo>
                    <a:pt x="78" y="174"/>
                  </a:lnTo>
                  <a:lnTo>
                    <a:pt x="72" y="168"/>
                  </a:lnTo>
                  <a:lnTo>
                    <a:pt x="72" y="150"/>
                  </a:lnTo>
                  <a:lnTo>
                    <a:pt x="66" y="144"/>
                  </a:lnTo>
                  <a:lnTo>
                    <a:pt x="66" y="126"/>
                  </a:lnTo>
                  <a:lnTo>
                    <a:pt x="60" y="114"/>
                  </a:lnTo>
                  <a:lnTo>
                    <a:pt x="54" y="108"/>
                  </a:lnTo>
                  <a:lnTo>
                    <a:pt x="54" y="102"/>
                  </a:lnTo>
                  <a:lnTo>
                    <a:pt x="48" y="96"/>
                  </a:lnTo>
                  <a:lnTo>
                    <a:pt x="42" y="84"/>
                  </a:lnTo>
                  <a:lnTo>
                    <a:pt x="36" y="78"/>
                  </a:lnTo>
                  <a:lnTo>
                    <a:pt x="30" y="72"/>
                  </a:lnTo>
                  <a:lnTo>
                    <a:pt x="30" y="60"/>
                  </a:lnTo>
                  <a:lnTo>
                    <a:pt x="24" y="54"/>
                  </a:lnTo>
                  <a:lnTo>
                    <a:pt x="18" y="48"/>
                  </a:lnTo>
                  <a:lnTo>
                    <a:pt x="12" y="36"/>
                  </a:lnTo>
                  <a:lnTo>
                    <a:pt x="6" y="24"/>
                  </a:lnTo>
                  <a:lnTo>
                    <a:pt x="6" y="18"/>
                  </a:lnTo>
                  <a:lnTo>
                    <a:pt x="0" y="12"/>
                  </a:lnTo>
                  <a:lnTo>
                    <a:pt x="0" y="0"/>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1" name="Freeform 89"/>
            <p:cNvSpPr>
              <a:spLocks/>
            </p:cNvSpPr>
            <p:nvPr/>
          </p:nvSpPr>
          <p:spPr bwMode="auto">
            <a:xfrm>
              <a:off x="1335" y="1300"/>
              <a:ext cx="860" cy="1665"/>
            </a:xfrm>
            <a:custGeom>
              <a:avLst/>
              <a:gdLst>
                <a:gd name="T0" fmla="*/ 120 w 444"/>
                <a:gd name="T1" fmla="*/ 870 h 888"/>
                <a:gd name="T2" fmla="*/ 108 w 444"/>
                <a:gd name="T3" fmla="*/ 852 h 888"/>
                <a:gd name="T4" fmla="*/ 96 w 444"/>
                <a:gd name="T5" fmla="*/ 822 h 888"/>
                <a:gd name="T6" fmla="*/ 90 w 444"/>
                <a:gd name="T7" fmla="*/ 798 h 888"/>
                <a:gd name="T8" fmla="*/ 78 w 444"/>
                <a:gd name="T9" fmla="*/ 774 h 888"/>
                <a:gd name="T10" fmla="*/ 72 w 444"/>
                <a:gd name="T11" fmla="*/ 738 h 888"/>
                <a:gd name="T12" fmla="*/ 60 w 444"/>
                <a:gd name="T13" fmla="*/ 708 h 888"/>
                <a:gd name="T14" fmla="*/ 54 w 444"/>
                <a:gd name="T15" fmla="*/ 672 h 888"/>
                <a:gd name="T16" fmla="*/ 42 w 444"/>
                <a:gd name="T17" fmla="*/ 648 h 888"/>
                <a:gd name="T18" fmla="*/ 36 w 444"/>
                <a:gd name="T19" fmla="*/ 618 h 888"/>
                <a:gd name="T20" fmla="*/ 24 w 444"/>
                <a:gd name="T21" fmla="*/ 600 h 888"/>
                <a:gd name="T22" fmla="*/ 12 w 444"/>
                <a:gd name="T23" fmla="*/ 576 h 888"/>
                <a:gd name="T24" fmla="*/ 0 w 444"/>
                <a:gd name="T25" fmla="*/ 552 h 888"/>
                <a:gd name="T26" fmla="*/ 18 w 444"/>
                <a:gd name="T27" fmla="*/ 540 h 888"/>
                <a:gd name="T28" fmla="*/ 36 w 444"/>
                <a:gd name="T29" fmla="*/ 528 h 888"/>
                <a:gd name="T30" fmla="*/ 36 w 444"/>
                <a:gd name="T31" fmla="*/ 498 h 888"/>
                <a:gd name="T32" fmla="*/ 54 w 444"/>
                <a:gd name="T33" fmla="*/ 474 h 888"/>
                <a:gd name="T34" fmla="*/ 72 w 444"/>
                <a:gd name="T35" fmla="*/ 480 h 888"/>
                <a:gd name="T36" fmla="*/ 84 w 444"/>
                <a:gd name="T37" fmla="*/ 504 h 888"/>
                <a:gd name="T38" fmla="*/ 102 w 444"/>
                <a:gd name="T39" fmla="*/ 510 h 888"/>
                <a:gd name="T40" fmla="*/ 96 w 444"/>
                <a:gd name="T41" fmla="*/ 540 h 888"/>
                <a:gd name="T42" fmla="*/ 108 w 444"/>
                <a:gd name="T43" fmla="*/ 564 h 888"/>
                <a:gd name="T44" fmla="*/ 120 w 444"/>
                <a:gd name="T45" fmla="*/ 570 h 888"/>
                <a:gd name="T46" fmla="*/ 138 w 444"/>
                <a:gd name="T47" fmla="*/ 576 h 888"/>
                <a:gd name="T48" fmla="*/ 156 w 444"/>
                <a:gd name="T49" fmla="*/ 582 h 888"/>
                <a:gd name="T50" fmla="*/ 174 w 444"/>
                <a:gd name="T51" fmla="*/ 600 h 888"/>
                <a:gd name="T52" fmla="*/ 192 w 444"/>
                <a:gd name="T53" fmla="*/ 600 h 888"/>
                <a:gd name="T54" fmla="*/ 210 w 444"/>
                <a:gd name="T55" fmla="*/ 600 h 888"/>
                <a:gd name="T56" fmla="*/ 228 w 444"/>
                <a:gd name="T57" fmla="*/ 594 h 888"/>
                <a:gd name="T58" fmla="*/ 252 w 444"/>
                <a:gd name="T59" fmla="*/ 588 h 888"/>
                <a:gd name="T60" fmla="*/ 270 w 444"/>
                <a:gd name="T61" fmla="*/ 594 h 888"/>
                <a:gd name="T62" fmla="*/ 282 w 444"/>
                <a:gd name="T63" fmla="*/ 606 h 888"/>
                <a:gd name="T64" fmla="*/ 300 w 444"/>
                <a:gd name="T65" fmla="*/ 600 h 888"/>
                <a:gd name="T66" fmla="*/ 312 w 444"/>
                <a:gd name="T67" fmla="*/ 576 h 888"/>
                <a:gd name="T68" fmla="*/ 330 w 444"/>
                <a:gd name="T69" fmla="*/ 564 h 888"/>
                <a:gd name="T70" fmla="*/ 342 w 444"/>
                <a:gd name="T71" fmla="*/ 546 h 888"/>
                <a:gd name="T72" fmla="*/ 360 w 444"/>
                <a:gd name="T73" fmla="*/ 540 h 888"/>
                <a:gd name="T74" fmla="*/ 378 w 444"/>
                <a:gd name="T75" fmla="*/ 534 h 888"/>
                <a:gd name="T76" fmla="*/ 396 w 444"/>
                <a:gd name="T77" fmla="*/ 0 h 888"/>
                <a:gd name="T78" fmla="*/ 414 w 444"/>
                <a:gd name="T79" fmla="*/ 18 h 888"/>
                <a:gd name="T80" fmla="*/ 426 w 444"/>
                <a:gd name="T81" fmla="*/ 36 h 888"/>
                <a:gd name="T82" fmla="*/ 438 w 444"/>
                <a:gd name="T83" fmla="*/ 6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888">
                  <a:moveTo>
                    <a:pt x="126" y="888"/>
                  </a:moveTo>
                  <a:lnTo>
                    <a:pt x="120" y="882"/>
                  </a:lnTo>
                  <a:lnTo>
                    <a:pt x="120" y="870"/>
                  </a:lnTo>
                  <a:lnTo>
                    <a:pt x="114" y="864"/>
                  </a:lnTo>
                  <a:lnTo>
                    <a:pt x="108" y="858"/>
                  </a:lnTo>
                  <a:lnTo>
                    <a:pt x="108" y="852"/>
                  </a:lnTo>
                  <a:lnTo>
                    <a:pt x="102" y="840"/>
                  </a:lnTo>
                  <a:lnTo>
                    <a:pt x="102" y="834"/>
                  </a:lnTo>
                  <a:lnTo>
                    <a:pt x="96" y="822"/>
                  </a:lnTo>
                  <a:lnTo>
                    <a:pt x="96" y="816"/>
                  </a:lnTo>
                  <a:lnTo>
                    <a:pt x="90" y="810"/>
                  </a:lnTo>
                  <a:lnTo>
                    <a:pt x="90" y="798"/>
                  </a:lnTo>
                  <a:lnTo>
                    <a:pt x="84" y="792"/>
                  </a:lnTo>
                  <a:lnTo>
                    <a:pt x="84" y="780"/>
                  </a:lnTo>
                  <a:lnTo>
                    <a:pt x="78" y="774"/>
                  </a:lnTo>
                  <a:lnTo>
                    <a:pt x="78" y="756"/>
                  </a:lnTo>
                  <a:lnTo>
                    <a:pt x="72" y="750"/>
                  </a:lnTo>
                  <a:lnTo>
                    <a:pt x="72" y="738"/>
                  </a:lnTo>
                  <a:lnTo>
                    <a:pt x="66" y="732"/>
                  </a:lnTo>
                  <a:lnTo>
                    <a:pt x="66" y="714"/>
                  </a:lnTo>
                  <a:lnTo>
                    <a:pt x="60" y="708"/>
                  </a:lnTo>
                  <a:lnTo>
                    <a:pt x="60" y="690"/>
                  </a:lnTo>
                  <a:lnTo>
                    <a:pt x="54" y="678"/>
                  </a:lnTo>
                  <a:lnTo>
                    <a:pt x="54" y="672"/>
                  </a:lnTo>
                  <a:lnTo>
                    <a:pt x="48" y="666"/>
                  </a:lnTo>
                  <a:lnTo>
                    <a:pt x="48" y="654"/>
                  </a:lnTo>
                  <a:lnTo>
                    <a:pt x="42" y="648"/>
                  </a:lnTo>
                  <a:lnTo>
                    <a:pt x="42" y="636"/>
                  </a:lnTo>
                  <a:lnTo>
                    <a:pt x="36" y="630"/>
                  </a:lnTo>
                  <a:lnTo>
                    <a:pt x="36" y="618"/>
                  </a:lnTo>
                  <a:lnTo>
                    <a:pt x="30" y="618"/>
                  </a:lnTo>
                  <a:lnTo>
                    <a:pt x="24" y="606"/>
                  </a:lnTo>
                  <a:lnTo>
                    <a:pt x="24" y="600"/>
                  </a:lnTo>
                  <a:lnTo>
                    <a:pt x="18" y="594"/>
                  </a:lnTo>
                  <a:lnTo>
                    <a:pt x="12" y="582"/>
                  </a:lnTo>
                  <a:lnTo>
                    <a:pt x="12" y="576"/>
                  </a:lnTo>
                  <a:lnTo>
                    <a:pt x="6" y="570"/>
                  </a:lnTo>
                  <a:lnTo>
                    <a:pt x="0" y="564"/>
                  </a:lnTo>
                  <a:lnTo>
                    <a:pt x="0" y="552"/>
                  </a:lnTo>
                  <a:lnTo>
                    <a:pt x="6" y="552"/>
                  </a:lnTo>
                  <a:lnTo>
                    <a:pt x="24" y="540"/>
                  </a:lnTo>
                  <a:lnTo>
                    <a:pt x="18" y="540"/>
                  </a:lnTo>
                  <a:lnTo>
                    <a:pt x="24" y="540"/>
                  </a:lnTo>
                  <a:lnTo>
                    <a:pt x="30" y="540"/>
                  </a:lnTo>
                  <a:lnTo>
                    <a:pt x="36" y="528"/>
                  </a:lnTo>
                  <a:lnTo>
                    <a:pt x="36" y="504"/>
                  </a:lnTo>
                  <a:lnTo>
                    <a:pt x="42" y="504"/>
                  </a:lnTo>
                  <a:lnTo>
                    <a:pt x="36" y="498"/>
                  </a:lnTo>
                  <a:lnTo>
                    <a:pt x="48" y="492"/>
                  </a:lnTo>
                  <a:lnTo>
                    <a:pt x="48" y="480"/>
                  </a:lnTo>
                  <a:lnTo>
                    <a:pt x="54" y="474"/>
                  </a:lnTo>
                  <a:lnTo>
                    <a:pt x="60" y="474"/>
                  </a:lnTo>
                  <a:lnTo>
                    <a:pt x="72" y="474"/>
                  </a:lnTo>
                  <a:lnTo>
                    <a:pt x="72" y="480"/>
                  </a:lnTo>
                  <a:lnTo>
                    <a:pt x="78" y="486"/>
                  </a:lnTo>
                  <a:lnTo>
                    <a:pt x="78" y="504"/>
                  </a:lnTo>
                  <a:lnTo>
                    <a:pt x="84" y="504"/>
                  </a:lnTo>
                  <a:lnTo>
                    <a:pt x="90" y="498"/>
                  </a:lnTo>
                  <a:lnTo>
                    <a:pt x="96" y="504"/>
                  </a:lnTo>
                  <a:lnTo>
                    <a:pt x="102" y="510"/>
                  </a:lnTo>
                  <a:lnTo>
                    <a:pt x="102" y="528"/>
                  </a:lnTo>
                  <a:lnTo>
                    <a:pt x="96" y="534"/>
                  </a:lnTo>
                  <a:lnTo>
                    <a:pt x="96" y="540"/>
                  </a:lnTo>
                  <a:lnTo>
                    <a:pt x="102" y="552"/>
                  </a:lnTo>
                  <a:lnTo>
                    <a:pt x="108" y="570"/>
                  </a:lnTo>
                  <a:lnTo>
                    <a:pt x="108" y="564"/>
                  </a:lnTo>
                  <a:lnTo>
                    <a:pt x="108" y="570"/>
                  </a:lnTo>
                  <a:lnTo>
                    <a:pt x="114" y="570"/>
                  </a:lnTo>
                  <a:lnTo>
                    <a:pt x="120" y="570"/>
                  </a:lnTo>
                  <a:lnTo>
                    <a:pt x="126" y="576"/>
                  </a:lnTo>
                  <a:lnTo>
                    <a:pt x="132" y="582"/>
                  </a:lnTo>
                  <a:lnTo>
                    <a:pt x="138" y="576"/>
                  </a:lnTo>
                  <a:lnTo>
                    <a:pt x="144" y="576"/>
                  </a:lnTo>
                  <a:lnTo>
                    <a:pt x="150" y="576"/>
                  </a:lnTo>
                  <a:lnTo>
                    <a:pt x="156" y="582"/>
                  </a:lnTo>
                  <a:lnTo>
                    <a:pt x="162" y="582"/>
                  </a:lnTo>
                  <a:lnTo>
                    <a:pt x="168" y="588"/>
                  </a:lnTo>
                  <a:lnTo>
                    <a:pt x="174" y="600"/>
                  </a:lnTo>
                  <a:lnTo>
                    <a:pt x="180" y="600"/>
                  </a:lnTo>
                  <a:lnTo>
                    <a:pt x="186" y="600"/>
                  </a:lnTo>
                  <a:lnTo>
                    <a:pt x="192" y="600"/>
                  </a:lnTo>
                  <a:lnTo>
                    <a:pt x="198" y="600"/>
                  </a:lnTo>
                  <a:lnTo>
                    <a:pt x="204" y="600"/>
                  </a:lnTo>
                  <a:lnTo>
                    <a:pt x="210" y="600"/>
                  </a:lnTo>
                  <a:lnTo>
                    <a:pt x="216" y="600"/>
                  </a:lnTo>
                  <a:lnTo>
                    <a:pt x="222" y="600"/>
                  </a:lnTo>
                  <a:lnTo>
                    <a:pt x="228" y="594"/>
                  </a:lnTo>
                  <a:lnTo>
                    <a:pt x="234" y="594"/>
                  </a:lnTo>
                  <a:lnTo>
                    <a:pt x="240" y="594"/>
                  </a:lnTo>
                  <a:lnTo>
                    <a:pt x="252" y="588"/>
                  </a:lnTo>
                  <a:lnTo>
                    <a:pt x="258" y="594"/>
                  </a:lnTo>
                  <a:lnTo>
                    <a:pt x="264" y="594"/>
                  </a:lnTo>
                  <a:lnTo>
                    <a:pt x="270" y="594"/>
                  </a:lnTo>
                  <a:lnTo>
                    <a:pt x="282" y="606"/>
                  </a:lnTo>
                  <a:lnTo>
                    <a:pt x="276" y="606"/>
                  </a:lnTo>
                  <a:lnTo>
                    <a:pt x="282" y="606"/>
                  </a:lnTo>
                  <a:lnTo>
                    <a:pt x="288" y="612"/>
                  </a:lnTo>
                  <a:lnTo>
                    <a:pt x="294" y="606"/>
                  </a:lnTo>
                  <a:lnTo>
                    <a:pt x="300" y="600"/>
                  </a:lnTo>
                  <a:lnTo>
                    <a:pt x="306" y="594"/>
                  </a:lnTo>
                  <a:lnTo>
                    <a:pt x="306" y="582"/>
                  </a:lnTo>
                  <a:lnTo>
                    <a:pt x="312" y="576"/>
                  </a:lnTo>
                  <a:lnTo>
                    <a:pt x="318" y="576"/>
                  </a:lnTo>
                  <a:lnTo>
                    <a:pt x="330" y="570"/>
                  </a:lnTo>
                  <a:lnTo>
                    <a:pt x="330" y="564"/>
                  </a:lnTo>
                  <a:lnTo>
                    <a:pt x="342" y="546"/>
                  </a:lnTo>
                  <a:lnTo>
                    <a:pt x="336" y="546"/>
                  </a:lnTo>
                  <a:lnTo>
                    <a:pt x="342" y="546"/>
                  </a:lnTo>
                  <a:lnTo>
                    <a:pt x="348" y="546"/>
                  </a:lnTo>
                  <a:lnTo>
                    <a:pt x="354" y="540"/>
                  </a:lnTo>
                  <a:lnTo>
                    <a:pt x="360" y="540"/>
                  </a:lnTo>
                  <a:lnTo>
                    <a:pt x="366" y="540"/>
                  </a:lnTo>
                  <a:lnTo>
                    <a:pt x="372" y="534"/>
                  </a:lnTo>
                  <a:lnTo>
                    <a:pt x="378" y="534"/>
                  </a:lnTo>
                  <a:lnTo>
                    <a:pt x="384" y="534"/>
                  </a:lnTo>
                  <a:lnTo>
                    <a:pt x="384" y="30"/>
                  </a:lnTo>
                  <a:lnTo>
                    <a:pt x="396" y="0"/>
                  </a:lnTo>
                  <a:lnTo>
                    <a:pt x="402" y="12"/>
                  </a:lnTo>
                  <a:lnTo>
                    <a:pt x="408" y="12"/>
                  </a:lnTo>
                  <a:lnTo>
                    <a:pt x="414" y="18"/>
                  </a:lnTo>
                  <a:lnTo>
                    <a:pt x="420" y="24"/>
                  </a:lnTo>
                  <a:lnTo>
                    <a:pt x="420" y="30"/>
                  </a:lnTo>
                  <a:lnTo>
                    <a:pt x="426" y="36"/>
                  </a:lnTo>
                  <a:lnTo>
                    <a:pt x="432" y="48"/>
                  </a:lnTo>
                  <a:lnTo>
                    <a:pt x="432" y="54"/>
                  </a:lnTo>
                  <a:lnTo>
                    <a:pt x="438" y="66"/>
                  </a:lnTo>
                  <a:lnTo>
                    <a:pt x="438" y="72"/>
                  </a:lnTo>
                  <a:lnTo>
                    <a:pt x="444" y="84"/>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2" name="Freeform 90"/>
            <p:cNvSpPr>
              <a:spLocks/>
            </p:cNvSpPr>
            <p:nvPr/>
          </p:nvSpPr>
          <p:spPr bwMode="auto">
            <a:xfrm>
              <a:off x="2195" y="1290"/>
              <a:ext cx="1116" cy="573"/>
            </a:xfrm>
            <a:custGeom>
              <a:avLst/>
              <a:gdLst>
                <a:gd name="T0" fmla="*/ 12 w 576"/>
                <a:gd name="T1" fmla="*/ 102 h 306"/>
                <a:gd name="T2" fmla="*/ 12 w 576"/>
                <a:gd name="T3" fmla="*/ 126 h 306"/>
                <a:gd name="T4" fmla="*/ 24 w 576"/>
                <a:gd name="T5" fmla="*/ 156 h 306"/>
                <a:gd name="T6" fmla="*/ 30 w 576"/>
                <a:gd name="T7" fmla="*/ 168 h 306"/>
                <a:gd name="T8" fmla="*/ 30 w 576"/>
                <a:gd name="T9" fmla="*/ 210 h 306"/>
                <a:gd name="T10" fmla="*/ 18 w 576"/>
                <a:gd name="T11" fmla="*/ 234 h 306"/>
                <a:gd name="T12" fmla="*/ 6 w 576"/>
                <a:gd name="T13" fmla="*/ 258 h 306"/>
                <a:gd name="T14" fmla="*/ 6 w 576"/>
                <a:gd name="T15" fmla="*/ 288 h 306"/>
                <a:gd name="T16" fmla="*/ 18 w 576"/>
                <a:gd name="T17" fmla="*/ 306 h 306"/>
                <a:gd name="T18" fmla="*/ 36 w 576"/>
                <a:gd name="T19" fmla="*/ 300 h 306"/>
                <a:gd name="T20" fmla="*/ 54 w 576"/>
                <a:gd name="T21" fmla="*/ 306 h 306"/>
                <a:gd name="T22" fmla="*/ 72 w 576"/>
                <a:gd name="T23" fmla="*/ 306 h 306"/>
                <a:gd name="T24" fmla="*/ 90 w 576"/>
                <a:gd name="T25" fmla="*/ 300 h 306"/>
                <a:gd name="T26" fmla="*/ 108 w 576"/>
                <a:gd name="T27" fmla="*/ 306 h 306"/>
                <a:gd name="T28" fmla="*/ 126 w 576"/>
                <a:gd name="T29" fmla="*/ 300 h 306"/>
                <a:gd name="T30" fmla="*/ 132 w 576"/>
                <a:gd name="T31" fmla="*/ 282 h 306"/>
                <a:gd name="T32" fmla="*/ 156 w 576"/>
                <a:gd name="T33" fmla="*/ 276 h 306"/>
                <a:gd name="T34" fmla="*/ 168 w 576"/>
                <a:gd name="T35" fmla="*/ 264 h 306"/>
                <a:gd name="T36" fmla="*/ 180 w 576"/>
                <a:gd name="T37" fmla="*/ 240 h 306"/>
                <a:gd name="T38" fmla="*/ 198 w 576"/>
                <a:gd name="T39" fmla="*/ 222 h 306"/>
                <a:gd name="T40" fmla="*/ 216 w 576"/>
                <a:gd name="T41" fmla="*/ 210 h 306"/>
                <a:gd name="T42" fmla="*/ 228 w 576"/>
                <a:gd name="T43" fmla="*/ 192 h 306"/>
                <a:gd name="T44" fmla="*/ 234 w 576"/>
                <a:gd name="T45" fmla="*/ 174 h 306"/>
                <a:gd name="T46" fmla="*/ 246 w 576"/>
                <a:gd name="T47" fmla="*/ 132 h 306"/>
                <a:gd name="T48" fmla="*/ 252 w 576"/>
                <a:gd name="T49" fmla="*/ 102 h 306"/>
                <a:gd name="T50" fmla="*/ 270 w 576"/>
                <a:gd name="T51" fmla="*/ 84 h 306"/>
                <a:gd name="T52" fmla="*/ 288 w 576"/>
                <a:gd name="T53" fmla="*/ 72 h 306"/>
                <a:gd name="T54" fmla="*/ 312 w 576"/>
                <a:gd name="T55" fmla="*/ 78 h 306"/>
                <a:gd name="T56" fmla="*/ 336 w 576"/>
                <a:gd name="T57" fmla="*/ 96 h 306"/>
                <a:gd name="T58" fmla="*/ 354 w 576"/>
                <a:gd name="T59" fmla="*/ 114 h 306"/>
                <a:gd name="T60" fmla="*/ 378 w 576"/>
                <a:gd name="T61" fmla="*/ 126 h 306"/>
                <a:gd name="T62" fmla="*/ 396 w 576"/>
                <a:gd name="T63" fmla="*/ 126 h 306"/>
                <a:gd name="T64" fmla="*/ 408 w 576"/>
                <a:gd name="T65" fmla="*/ 138 h 306"/>
                <a:gd name="T66" fmla="*/ 426 w 576"/>
                <a:gd name="T67" fmla="*/ 144 h 306"/>
                <a:gd name="T68" fmla="*/ 444 w 576"/>
                <a:gd name="T69" fmla="*/ 156 h 306"/>
                <a:gd name="T70" fmla="*/ 468 w 576"/>
                <a:gd name="T71" fmla="*/ 150 h 306"/>
                <a:gd name="T72" fmla="*/ 486 w 576"/>
                <a:gd name="T73" fmla="*/ 138 h 306"/>
                <a:gd name="T74" fmla="*/ 504 w 576"/>
                <a:gd name="T75" fmla="*/ 144 h 306"/>
                <a:gd name="T76" fmla="*/ 522 w 576"/>
                <a:gd name="T77" fmla="*/ 144 h 306"/>
                <a:gd name="T78" fmla="*/ 540 w 576"/>
                <a:gd name="T79" fmla="*/ 132 h 306"/>
                <a:gd name="T80" fmla="*/ 558 w 576"/>
                <a:gd name="T81" fmla="*/ 102 h 306"/>
                <a:gd name="T82" fmla="*/ 570 w 576"/>
                <a:gd name="T83"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306">
                  <a:moveTo>
                    <a:pt x="0" y="90"/>
                  </a:moveTo>
                  <a:lnTo>
                    <a:pt x="6" y="96"/>
                  </a:lnTo>
                  <a:lnTo>
                    <a:pt x="12" y="102"/>
                  </a:lnTo>
                  <a:lnTo>
                    <a:pt x="12" y="114"/>
                  </a:lnTo>
                  <a:lnTo>
                    <a:pt x="18" y="120"/>
                  </a:lnTo>
                  <a:lnTo>
                    <a:pt x="12" y="126"/>
                  </a:lnTo>
                  <a:lnTo>
                    <a:pt x="18" y="138"/>
                  </a:lnTo>
                  <a:lnTo>
                    <a:pt x="18" y="144"/>
                  </a:lnTo>
                  <a:lnTo>
                    <a:pt x="24" y="156"/>
                  </a:lnTo>
                  <a:lnTo>
                    <a:pt x="24" y="150"/>
                  </a:lnTo>
                  <a:lnTo>
                    <a:pt x="24" y="162"/>
                  </a:lnTo>
                  <a:lnTo>
                    <a:pt x="30" y="168"/>
                  </a:lnTo>
                  <a:lnTo>
                    <a:pt x="30" y="192"/>
                  </a:lnTo>
                  <a:lnTo>
                    <a:pt x="36" y="204"/>
                  </a:lnTo>
                  <a:lnTo>
                    <a:pt x="30" y="210"/>
                  </a:lnTo>
                  <a:lnTo>
                    <a:pt x="30" y="216"/>
                  </a:lnTo>
                  <a:lnTo>
                    <a:pt x="24" y="222"/>
                  </a:lnTo>
                  <a:lnTo>
                    <a:pt x="18" y="234"/>
                  </a:lnTo>
                  <a:lnTo>
                    <a:pt x="12" y="240"/>
                  </a:lnTo>
                  <a:lnTo>
                    <a:pt x="6" y="252"/>
                  </a:lnTo>
                  <a:lnTo>
                    <a:pt x="6" y="258"/>
                  </a:lnTo>
                  <a:lnTo>
                    <a:pt x="12" y="270"/>
                  </a:lnTo>
                  <a:lnTo>
                    <a:pt x="12" y="276"/>
                  </a:lnTo>
                  <a:lnTo>
                    <a:pt x="6" y="288"/>
                  </a:lnTo>
                  <a:lnTo>
                    <a:pt x="12" y="294"/>
                  </a:lnTo>
                  <a:lnTo>
                    <a:pt x="12" y="300"/>
                  </a:lnTo>
                  <a:lnTo>
                    <a:pt x="18" y="306"/>
                  </a:lnTo>
                  <a:lnTo>
                    <a:pt x="24" y="306"/>
                  </a:lnTo>
                  <a:lnTo>
                    <a:pt x="30" y="300"/>
                  </a:lnTo>
                  <a:lnTo>
                    <a:pt x="36" y="300"/>
                  </a:lnTo>
                  <a:lnTo>
                    <a:pt x="42" y="300"/>
                  </a:lnTo>
                  <a:lnTo>
                    <a:pt x="48" y="300"/>
                  </a:lnTo>
                  <a:lnTo>
                    <a:pt x="54" y="306"/>
                  </a:lnTo>
                  <a:lnTo>
                    <a:pt x="60" y="306"/>
                  </a:lnTo>
                  <a:lnTo>
                    <a:pt x="66" y="306"/>
                  </a:lnTo>
                  <a:lnTo>
                    <a:pt x="72" y="306"/>
                  </a:lnTo>
                  <a:lnTo>
                    <a:pt x="78" y="306"/>
                  </a:lnTo>
                  <a:lnTo>
                    <a:pt x="84" y="300"/>
                  </a:lnTo>
                  <a:lnTo>
                    <a:pt x="90" y="300"/>
                  </a:lnTo>
                  <a:lnTo>
                    <a:pt x="96" y="300"/>
                  </a:lnTo>
                  <a:lnTo>
                    <a:pt x="102" y="306"/>
                  </a:lnTo>
                  <a:lnTo>
                    <a:pt x="108" y="306"/>
                  </a:lnTo>
                  <a:lnTo>
                    <a:pt x="114" y="306"/>
                  </a:lnTo>
                  <a:lnTo>
                    <a:pt x="120" y="306"/>
                  </a:lnTo>
                  <a:lnTo>
                    <a:pt x="126" y="300"/>
                  </a:lnTo>
                  <a:lnTo>
                    <a:pt x="132" y="282"/>
                  </a:lnTo>
                  <a:lnTo>
                    <a:pt x="132" y="288"/>
                  </a:lnTo>
                  <a:lnTo>
                    <a:pt x="132" y="282"/>
                  </a:lnTo>
                  <a:lnTo>
                    <a:pt x="138" y="276"/>
                  </a:lnTo>
                  <a:lnTo>
                    <a:pt x="150" y="276"/>
                  </a:lnTo>
                  <a:lnTo>
                    <a:pt x="156" y="276"/>
                  </a:lnTo>
                  <a:lnTo>
                    <a:pt x="162" y="276"/>
                  </a:lnTo>
                  <a:lnTo>
                    <a:pt x="168" y="270"/>
                  </a:lnTo>
                  <a:lnTo>
                    <a:pt x="168" y="264"/>
                  </a:lnTo>
                  <a:lnTo>
                    <a:pt x="174" y="258"/>
                  </a:lnTo>
                  <a:lnTo>
                    <a:pt x="180" y="246"/>
                  </a:lnTo>
                  <a:lnTo>
                    <a:pt x="180" y="240"/>
                  </a:lnTo>
                  <a:lnTo>
                    <a:pt x="186" y="234"/>
                  </a:lnTo>
                  <a:lnTo>
                    <a:pt x="192" y="228"/>
                  </a:lnTo>
                  <a:lnTo>
                    <a:pt x="198" y="222"/>
                  </a:lnTo>
                  <a:lnTo>
                    <a:pt x="204" y="216"/>
                  </a:lnTo>
                  <a:lnTo>
                    <a:pt x="210" y="210"/>
                  </a:lnTo>
                  <a:lnTo>
                    <a:pt x="216" y="210"/>
                  </a:lnTo>
                  <a:lnTo>
                    <a:pt x="222" y="204"/>
                  </a:lnTo>
                  <a:lnTo>
                    <a:pt x="222" y="198"/>
                  </a:lnTo>
                  <a:lnTo>
                    <a:pt x="228" y="192"/>
                  </a:lnTo>
                  <a:lnTo>
                    <a:pt x="228" y="180"/>
                  </a:lnTo>
                  <a:lnTo>
                    <a:pt x="234" y="186"/>
                  </a:lnTo>
                  <a:lnTo>
                    <a:pt x="234" y="174"/>
                  </a:lnTo>
                  <a:lnTo>
                    <a:pt x="240" y="168"/>
                  </a:lnTo>
                  <a:lnTo>
                    <a:pt x="240" y="144"/>
                  </a:lnTo>
                  <a:lnTo>
                    <a:pt x="246" y="132"/>
                  </a:lnTo>
                  <a:lnTo>
                    <a:pt x="246" y="120"/>
                  </a:lnTo>
                  <a:lnTo>
                    <a:pt x="252" y="108"/>
                  </a:lnTo>
                  <a:lnTo>
                    <a:pt x="252" y="102"/>
                  </a:lnTo>
                  <a:lnTo>
                    <a:pt x="258" y="90"/>
                  </a:lnTo>
                  <a:lnTo>
                    <a:pt x="264" y="84"/>
                  </a:lnTo>
                  <a:lnTo>
                    <a:pt x="270" y="84"/>
                  </a:lnTo>
                  <a:lnTo>
                    <a:pt x="276" y="78"/>
                  </a:lnTo>
                  <a:lnTo>
                    <a:pt x="282" y="78"/>
                  </a:lnTo>
                  <a:lnTo>
                    <a:pt x="288" y="72"/>
                  </a:lnTo>
                  <a:lnTo>
                    <a:pt x="294" y="78"/>
                  </a:lnTo>
                  <a:lnTo>
                    <a:pt x="306" y="78"/>
                  </a:lnTo>
                  <a:lnTo>
                    <a:pt x="312" y="78"/>
                  </a:lnTo>
                  <a:lnTo>
                    <a:pt x="318" y="84"/>
                  </a:lnTo>
                  <a:lnTo>
                    <a:pt x="330" y="90"/>
                  </a:lnTo>
                  <a:lnTo>
                    <a:pt x="336" y="96"/>
                  </a:lnTo>
                  <a:lnTo>
                    <a:pt x="342" y="102"/>
                  </a:lnTo>
                  <a:lnTo>
                    <a:pt x="348" y="108"/>
                  </a:lnTo>
                  <a:lnTo>
                    <a:pt x="354" y="114"/>
                  </a:lnTo>
                  <a:lnTo>
                    <a:pt x="360" y="120"/>
                  </a:lnTo>
                  <a:lnTo>
                    <a:pt x="366" y="126"/>
                  </a:lnTo>
                  <a:lnTo>
                    <a:pt x="378" y="126"/>
                  </a:lnTo>
                  <a:lnTo>
                    <a:pt x="384" y="126"/>
                  </a:lnTo>
                  <a:lnTo>
                    <a:pt x="390" y="126"/>
                  </a:lnTo>
                  <a:lnTo>
                    <a:pt x="396" y="126"/>
                  </a:lnTo>
                  <a:lnTo>
                    <a:pt x="408" y="138"/>
                  </a:lnTo>
                  <a:lnTo>
                    <a:pt x="402" y="138"/>
                  </a:lnTo>
                  <a:lnTo>
                    <a:pt x="408" y="138"/>
                  </a:lnTo>
                  <a:lnTo>
                    <a:pt x="414" y="144"/>
                  </a:lnTo>
                  <a:lnTo>
                    <a:pt x="420" y="144"/>
                  </a:lnTo>
                  <a:lnTo>
                    <a:pt x="426" y="144"/>
                  </a:lnTo>
                  <a:lnTo>
                    <a:pt x="432" y="150"/>
                  </a:lnTo>
                  <a:lnTo>
                    <a:pt x="438" y="150"/>
                  </a:lnTo>
                  <a:lnTo>
                    <a:pt x="444" y="156"/>
                  </a:lnTo>
                  <a:lnTo>
                    <a:pt x="456" y="150"/>
                  </a:lnTo>
                  <a:lnTo>
                    <a:pt x="462" y="156"/>
                  </a:lnTo>
                  <a:lnTo>
                    <a:pt x="468" y="150"/>
                  </a:lnTo>
                  <a:lnTo>
                    <a:pt x="474" y="150"/>
                  </a:lnTo>
                  <a:lnTo>
                    <a:pt x="480" y="144"/>
                  </a:lnTo>
                  <a:lnTo>
                    <a:pt x="486" y="138"/>
                  </a:lnTo>
                  <a:lnTo>
                    <a:pt x="492" y="144"/>
                  </a:lnTo>
                  <a:lnTo>
                    <a:pt x="498" y="144"/>
                  </a:lnTo>
                  <a:lnTo>
                    <a:pt x="504" y="144"/>
                  </a:lnTo>
                  <a:lnTo>
                    <a:pt x="510" y="144"/>
                  </a:lnTo>
                  <a:lnTo>
                    <a:pt x="516" y="144"/>
                  </a:lnTo>
                  <a:lnTo>
                    <a:pt x="522" y="144"/>
                  </a:lnTo>
                  <a:lnTo>
                    <a:pt x="528" y="144"/>
                  </a:lnTo>
                  <a:lnTo>
                    <a:pt x="534" y="138"/>
                  </a:lnTo>
                  <a:lnTo>
                    <a:pt x="540" y="132"/>
                  </a:lnTo>
                  <a:lnTo>
                    <a:pt x="546" y="126"/>
                  </a:lnTo>
                  <a:lnTo>
                    <a:pt x="552" y="114"/>
                  </a:lnTo>
                  <a:lnTo>
                    <a:pt x="558" y="102"/>
                  </a:lnTo>
                  <a:lnTo>
                    <a:pt x="558" y="78"/>
                  </a:lnTo>
                  <a:lnTo>
                    <a:pt x="564" y="72"/>
                  </a:lnTo>
                  <a:lnTo>
                    <a:pt x="570" y="42"/>
                  </a:lnTo>
                  <a:lnTo>
                    <a:pt x="576" y="24"/>
                  </a:lnTo>
                  <a:lnTo>
                    <a:pt x="576" y="0"/>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3" name="Freeform 91"/>
            <p:cNvSpPr>
              <a:spLocks/>
            </p:cNvSpPr>
            <p:nvPr/>
          </p:nvSpPr>
          <p:spPr bwMode="auto">
            <a:xfrm>
              <a:off x="3311" y="569"/>
              <a:ext cx="1303" cy="1058"/>
            </a:xfrm>
            <a:custGeom>
              <a:avLst/>
              <a:gdLst>
                <a:gd name="T0" fmla="*/ 12 w 672"/>
                <a:gd name="T1" fmla="*/ 378 h 564"/>
                <a:gd name="T2" fmla="*/ 54 w 672"/>
                <a:gd name="T3" fmla="*/ 366 h 564"/>
                <a:gd name="T4" fmla="*/ 72 w 672"/>
                <a:gd name="T5" fmla="*/ 354 h 564"/>
                <a:gd name="T6" fmla="*/ 84 w 672"/>
                <a:gd name="T7" fmla="*/ 330 h 564"/>
                <a:gd name="T8" fmla="*/ 102 w 672"/>
                <a:gd name="T9" fmla="*/ 312 h 564"/>
                <a:gd name="T10" fmla="*/ 108 w 672"/>
                <a:gd name="T11" fmla="*/ 294 h 564"/>
                <a:gd name="T12" fmla="*/ 120 w 672"/>
                <a:gd name="T13" fmla="*/ 258 h 564"/>
                <a:gd name="T14" fmla="*/ 120 w 672"/>
                <a:gd name="T15" fmla="*/ 234 h 564"/>
                <a:gd name="T16" fmla="*/ 126 w 672"/>
                <a:gd name="T17" fmla="*/ 228 h 564"/>
                <a:gd name="T18" fmla="*/ 138 w 672"/>
                <a:gd name="T19" fmla="*/ 204 h 564"/>
                <a:gd name="T20" fmla="*/ 156 w 672"/>
                <a:gd name="T21" fmla="*/ 192 h 564"/>
                <a:gd name="T22" fmla="*/ 174 w 672"/>
                <a:gd name="T23" fmla="*/ 180 h 564"/>
                <a:gd name="T24" fmla="*/ 186 w 672"/>
                <a:gd name="T25" fmla="*/ 156 h 564"/>
                <a:gd name="T26" fmla="*/ 210 w 672"/>
                <a:gd name="T27" fmla="*/ 144 h 564"/>
                <a:gd name="T28" fmla="*/ 228 w 672"/>
                <a:gd name="T29" fmla="*/ 126 h 564"/>
                <a:gd name="T30" fmla="*/ 240 w 672"/>
                <a:gd name="T31" fmla="*/ 108 h 564"/>
                <a:gd name="T32" fmla="*/ 252 w 672"/>
                <a:gd name="T33" fmla="*/ 90 h 564"/>
                <a:gd name="T34" fmla="*/ 264 w 672"/>
                <a:gd name="T35" fmla="*/ 66 h 564"/>
                <a:gd name="T36" fmla="*/ 282 w 672"/>
                <a:gd name="T37" fmla="*/ 60 h 564"/>
                <a:gd name="T38" fmla="*/ 306 w 672"/>
                <a:gd name="T39" fmla="*/ 60 h 564"/>
                <a:gd name="T40" fmla="*/ 324 w 672"/>
                <a:gd name="T41" fmla="*/ 42 h 564"/>
                <a:gd name="T42" fmla="*/ 336 w 672"/>
                <a:gd name="T43" fmla="*/ 30 h 564"/>
                <a:gd name="T44" fmla="*/ 342 w 672"/>
                <a:gd name="T45" fmla="*/ 12 h 564"/>
                <a:gd name="T46" fmla="*/ 366 w 672"/>
                <a:gd name="T47" fmla="*/ 6 h 564"/>
                <a:gd name="T48" fmla="*/ 384 w 672"/>
                <a:gd name="T49" fmla="*/ 6 h 564"/>
                <a:gd name="T50" fmla="*/ 402 w 672"/>
                <a:gd name="T51" fmla="*/ 0 h 564"/>
                <a:gd name="T52" fmla="*/ 420 w 672"/>
                <a:gd name="T53" fmla="*/ 0 h 564"/>
                <a:gd name="T54" fmla="*/ 438 w 672"/>
                <a:gd name="T55" fmla="*/ 6 h 564"/>
                <a:gd name="T56" fmla="*/ 462 w 672"/>
                <a:gd name="T57" fmla="*/ 18 h 564"/>
                <a:gd name="T58" fmla="*/ 480 w 672"/>
                <a:gd name="T59" fmla="*/ 30 h 564"/>
                <a:gd name="T60" fmla="*/ 498 w 672"/>
                <a:gd name="T61" fmla="*/ 30 h 564"/>
                <a:gd name="T62" fmla="*/ 516 w 672"/>
                <a:gd name="T63" fmla="*/ 30 h 564"/>
                <a:gd name="T64" fmla="*/ 534 w 672"/>
                <a:gd name="T65" fmla="*/ 24 h 564"/>
                <a:gd name="T66" fmla="*/ 558 w 672"/>
                <a:gd name="T67" fmla="*/ 24 h 564"/>
                <a:gd name="T68" fmla="*/ 576 w 672"/>
                <a:gd name="T69" fmla="*/ 30 h 564"/>
                <a:gd name="T70" fmla="*/ 594 w 672"/>
                <a:gd name="T71" fmla="*/ 48 h 564"/>
                <a:gd name="T72" fmla="*/ 618 w 672"/>
                <a:gd name="T73" fmla="*/ 192 h 564"/>
                <a:gd name="T74" fmla="*/ 636 w 672"/>
                <a:gd name="T75" fmla="*/ 228 h 564"/>
                <a:gd name="T76" fmla="*/ 648 w 672"/>
                <a:gd name="T77" fmla="*/ 270 h 564"/>
                <a:gd name="T78" fmla="*/ 660 w 672"/>
                <a:gd name="T79" fmla="*/ 312 h 564"/>
                <a:gd name="T80" fmla="*/ 672 w 672"/>
                <a:gd name="T81" fmla="*/ 426 h 564"/>
                <a:gd name="T82" fmla="*/ 666 w 672"/>
                <a:gd name="T83" fmla="*/ 52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2" h="564">
                  <a:moveTo>
                    <a:pt x="0" y="384"/>
                  </a:moveTo>
                  <a:lnTo>
                    <a:pt x="6" y="378"/>
                  </a:lnTo>
                  <a:lnTo>
                    <a:pt x="12" y="378"/>
                  </a:lnTo>
                  <a:lnTo>
                    <a:pt x="24" y="378"/>
                  </a:lnTo>
                  <a:lnTo>
                    <a:pt x="30" y="372"/>
                  </a:lnTo>
                  <a:lnTo>
                    <a:pt x="54" y="366"/>
                  </a:lnTo>
                  <a:lnTo>
                    <a:pt x="60" y="366"/>
                  </a:lnTo>
                  <a:lnTo>
                    <a:pt x="66" y="360"/>
                  </a:lnTo>
                  <a:lnTo>
                    <a:pt x="72" y="354"/>
                  </a:lnTo>
                  <a:lnTo>
                    <a:pt x="72" y="342"/>
                  </a:lnTo>
                  <a:lnTo>
                    <a:pt x="78" y="336"/>
                  </a:lnTo>
                  <a:lnTo>
                    <a:pt x="84" y="330"/>
                  </a:lnTo>
                  <a:lnTo>
                    <a:pt x="90" y="318"/>
                  </a:lnTo>
                  <a:lnTo>
                    <a:pt x="96" y="318"/>
                  </a:lnTo>
                  <a:lnTo>
                    <a:pt x="102" y="312"/>
                  </a:lnTo>
                  <a:lnTo>
                    <a:pt x="108" y="294"/>
                  </a:lnTo>
                  <a:lnTo>
                    <a:pt x="108" y="300"/>
                  </a:lnTo>
                  <a:lnTo>
                    <a:pt x="108" y="294"/>
                  </a:lnTo>
                  <a:lnTo>
                    <a:pt x="114" y="282"/>
                  </a:lnTo>
                  <a:lnTo>
                    <a:pt x="114" y="270"/>
                  </a:lnTo>
                  <a:lnTo>
                    <a:pt x="120" y="258"/>
                  </a:lnTo>
                  <a:lnTo>
                    <a:pt x="114" y="252"/>
                  </a:lnTo>
                  <a:lnTo>
                    <a:pt x="120" y="240"/>
                  </a:lnTo>
                  <a:lnTo>
                    <a:pt x="120" y="234"/>
                  </a:lnTo>
                  <a:lnTo>
                    <a:pt x="126" y="228"/>
                  </a:lnTo>
                  <a:lnTo>
                    <a:pt x="126" y="216"/>
                  </a:lnTo>
                  <a:lnTo>
                    <a:pt x="126" y="228"/>
                  </a:lnTo>
                  <a:lnTo>
                    <a:pt x="132" y="222"/>
                  </a:lnTo>
                  <a:lnTo>
                    <a:pt x="138" y="210"/>
                  </a:lnTo>
                  <a:lnTo>
                    <a:pt x="138" y="204"/>
                  </a:lnTo>
                  <a:lnTo>
                    <a:pt x="144" y="198"/>
                  </a:lnTo>
                  <a:lnTo>
                    <a:pt x="150" y="192"/>
                  </a:lnTo>
                  <a:lnTo>
                    <a:pt x="156" y="192"/>
                  </a:lnTo>
                  <a:lnTo>
                    <a:pt x="162" y="186"/>
                  </a:lnTo>
                  <a:lnTo>
                    <a:pt x="168" y="186"/>
                  </a:lnTo>
                  <a:lnTo>
                    <a:pt x="174" y="180"/>
                  </a:lnTo>
                  <a:lnTo>
                    <a:pt x="180" y="180"/>
                  </a:lnTo>
                  <a:lnTo>
                    <a:pt x="186" y="174"/>
                  </a:lnTo>
                  <a:lnTo>
                    <a:pt x="186" y="156"/>
                  </a:lnTo>
                  <a:lnTo>
                    <a:pt x="198" y="156"/>
                  </a:lnTo>
                  <a:lnTo>
                    <a:pt x="204" y="150"/>
                  </a:lnTo>
                  <a:lnTo>
                    <a:pt x="210" y="144"/>
                  </a:lnTo>
                  <a:lnTo>
                    <a:pt x="216" y="138"/>
                  </a:lnTo>
                  <a:lnTo>
                    <a:pt x="222" y="138"/>
                  </a:lnTo>
                  <a:lnTo>
                    <a:pt x="228" y="126"/>
                  </a:lnTo>
                  <a:lnTo>
                    <a:pt x="228" y="120"/>
                  </a:lnTo>
                  <a:lnTo>
                    <a:pt x="234" y="114"/>
                  </a:lnTo>
                  <a:lnTo>
                    <a:pt x="240" y="108"/>
                  </a:lnTo>
                  <a:lnTo>
                    <a:pt x="240" y="102"/>
                  </a:lnTo>
                  <a:lnTo>
                    <a:pt x="246" y="96"/>
                  </a:lnTo>
                  <a:lnTo>
                    <a:pt x="252" y="90"/>
                  </a:lnTo>
                  <a:lnTo>
                    <a:pt x="252" y="78"/>
                  </a:lnTo>
                  <a:lnTo>
                    <a:pt x="258" y="72"/>
                  </a:lnTo>
                  <a:lnTo>
                    <a:pt x="264" y="66"/>
                  </a:lnTo>
                  <a:lnTo>
                    <a:pt x="270" y="60"/>
                  </a:lnTo>
                  <a:lnTo>
                    <a:pt x="276" y="60"/>
                  </a:lnTo>
                  <a:lnTo>
                    <a:pt x="282" y="60"/>
                  </a:lnTo>
                  <a:lnTo>
                    <a:pt x="288" y="66"/>
                  </a:lnTo>
                  <a:lnTo>
                    <a:pt x="300" y="60"/>
                  </a:lnTo>
                  <a:lnTo>
                    <a:pt x="306" y="60"/>
                  </a:lnTo>
                  <a:lnTo>
                    <a:pt x="312" y="54"/>
                  </a:lnTo>
                  <a:lnTo>
                    <a:pt x="318" y="54"/>
                  </a:lnTo>
                  <a:lnTo>
                    <a:pt x="324" y="42"/>
                  </a:lnTo>
                  <a:lnTo>
                    <a:pt x="330" y="42"/>
                  </a:lnTo>
                  <a:lnTo>
                    <a:pt x="336" y="24"/>
                  </a:lnTo>
                  <a:lnTo>
                    <a:pt x="336" y="30"/>
                  </a:lnTo>
                  <a:lnTo>
                    <a:pt x="336" y="24"/>
                  </a:lnTo>
                  <a:lnTo>
                    <a:pt x="342" y="18"/>
                  </a:lnTo>
                  <a:lnTo>
                    <a:pt x="342" y="12"/>
                  </a:lnTo>
                  <a:lnTo>
                    <a:pt x="354" y="12"/>
                  </a:lnTo>
                  <a:lnTo>
                    <a:pt x="360" y="12"/>
                  </a:lnTo>
                  <a:lnTo>
                    <a:pt x="366" y="6"/>
                  </a:lnTo>
                  <a:lnTo>
                    <a:pt x="372" y="6"/>
                  </a:lnTo>
                  <a:lnTo>
                    <a:pt x="378" y="6"/>
                  </a:lnTo>
                  <a:lnTo>
                    <a:pt x="384" y="6"/>
                  </a:lnTo>
                  <a:lnTo>
                    <a:pt x="390" y="6"/>
                  </a:lnTo>
                  <a:lnTo>
                    <a:pt x="396" y="6"/>
                  </a:lnTo>
                  <a:lnTo>
                    <a:pt x="402" y="0"/>
                  </a:lnTo>
                  <a:lnTo>
                    <a:pt x="408" y="0"/>
                  </a:lnTo>
                  <a:lnTo>
                    <a:pt x="414" y="0"/>
                  </a:lnTo>
                  <a:lnTo>
                    <a:pt x="420" y="0"/>
                  </a:lnTo>
                  <a:lnTo>
                    <a:pt x="426" y="0"/>
                  </a:lnTo>
                  <a:lnTo>
                    <a:pt x="432" y="6"/>
                  </a:lnTo>
                  <a:lnTo>
                    <a:pt x="438" y="6"/>
                  </a:lnTo>
                  <a:lnTo>
                    <a:pt x="444" y="12"/>
                  </a:lnTo>
                  <a:lnTo>
                    <a:pt x="456" y="18"/>
                  </a:lnTo>
                  <a:lnTo>
                    <a:pt x="462" y="18"/>
                  </a:lnTo>
                  <a:lnTo>
                    <a:pt x="468" y="24"/>
                  </a:lnTo>
                  <a:lnTo>
                    <a:pt x="474" y="24"/>
                  </a:lnTo>
                  <a:lnTo>
                    <a:pt x="480" y="30"/>
                  </a:lnTo>
                  <a:lnTo>
                    <a:pt x="486" y="30"/>
                  </a:lnTo>
                  <a:lnTo>
                    <a:pt x="492" y="30"/>
                  </a:lnTo>
                  <a:lnTo>
                    <a:pt x="498" y="30"/>
                  </a:lnTo>
                  <a:lnTo>
                    <a:pt x="504" y="24"/>
                  </a:lnTo>
                  <a:lnTo>
                    <a:pt x="510" y="24"/>
                  </a:lnTo>
                  <a:lnTo>
                    <a:pt x="516" y="30"/>
                  </a:lnTo>
                  <a:lnTo>
                    <a:pt x="522" y="24"/>
                  </a:lnTo>
                  <a:lnTo>
                    <a:pt x="528" y="24"/>
                  </a:lnTo>
                  <a:lnTo>
                    <a:pt x="534" y="24"/>
                  </a:lnTo>
                  <a:lnTo>
                    <a:pt x="546" y="24"/>
                  </a:lnTo>
                  <a:lnTo>
                    <a:pt x="552" y="24"/>
                  </a:lnTo>
                  <a:lnTo>
                    <a:pt x="558" y="24"/>
                  </a:lnTo>
                  <a:lnTo>
                    <a:pt x="564" y="30"/>
                  </a:lnTo>
                  <a:lnTo>
                    <a:pt x="570" y="30"/>
                  </a:lnTo>
                  <a:lnTo>
                    <a:pt x="576" y="30"/>
                  </a:lnTo>
                  <a:lnTo>
                    <a:pt x="582" y="30"/>
                  </a:lnTo>
                  <a:lnTo>
                    <a:pt x="588" y="36"/>
                  </a:lnTo>
                  <a:lnTo>
                    <a:pt x="594" y="48"/>
                  </a:lnTo>
                  <a:lnTo>
                    <a:pt x="612" y="132"/>
                  </a:lnTo>
                  <a:lnTo>
                    <a:pt x="618" y="144"/>
                  </a:lnTo>
                  <a:lnTo>
                    <a:pt x="618" y="192"/>
                  </a:lnTo>
                  <a:lnTo>
                    <a:pt x="624" y="204"/>
                  </a:lnTo>
                  <a:lnTo>
                    <a:pt x="630" y="216"/>
                  </a:lnTo>
                  <a:lnTo>
                    <a:pt x="636" y="228"/>
                  </a:lnTo>
                  <a:lnTo>
                    <a:pt x="642" y="246"/>
                  </a:lnTo>
                  <a:lnTo>
                    <a:pt x="654" y="270"/>
                  </a:lnTo>
                  <a:lnTo>
                    <a:pt x="648" y="270"/>
                  </a:lnTo>
                  <a:lnTo>
                    <a:pt x="642" y="270"/>
                  </a:lnTo>
                  <a:lnTo>
                    <a:pt x="654" y="294"/>
                  </a:lnTo>
                  <a:lnTo>
                    <a:pt x="660" y="312"/>
                  </a:lnTo>
                  <a:lnTo>
                    <a:pt x="666" y="330"/>
                  </a:lnTo>
                  <a:lnTo>
                    <a:pt x="666" y="414"/>
                  </a:lnTo>
                  <a:lnTo>
                    <a:pt x="672" y="426"/>
                  </a:lnTo>
                  <a:lnTo>
                    <a:pt x="672" y="444"/>
                  </a:lnTo>
                  <a:lnTo>
                    <a:pt x="666" y="474"/>
                  </a:lnTo>
                  <a:lnTo>
                    <a:pt x="666" y="522"/>
                  </a:lnTo>
                  <a:lnTo>
                    <a:pt x="660" y="534"/>
                  </a:lnTo>
                  <a:lnTo>
                    <a:pt x="660" y="564"/>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4" name="Freeform 92"/>
            <p:cNvSpPr>
              <a:spLocks/>
            </p:cNvSpPr>
            <p:nvPr/>
          </p:nvSpPr>
          <p:spPr bwMode="auto">
            <a:xfrm>
              <a:off x="4346" y="1559"/>
              <a:ext cx="244" cy="416"/>
            </a:xfrm>
            <a:custGeom>
              <a:avLst/>
              <a:gdLst>
                <a:gd name="T0" fmla="*/ 126 w 126"/>
                <a:gd name="T1" fmla="*/ 36 h 222"/>
                <a:gd name="T2" fmla="*/ 114 w 126"/>
                <a:gd name="T3" fmla="*/ 30 h 222"/>
                <a:gd name="T4" fmla="*/ 84 w 126"/>
                <a:gd name="T5" fmla="*/ 12 h 222"/>
                <a:gd name="T6" fmla="*/ 60 w 126"/>
                <a:gd name="T7" fmla="*/ 0 h 222"/>
                <a:gd name="T8" fmla="*/ 54 w 126"/>
                <a:gd name="T9" fmla="*/ 6 h 222"/>
                <a:gd name="T10" fmla="*/ 48 w 126"/>
                <a:gd name="T11" fmla="*/ 12 h 222"/>
                <a:gd name="T12" fmla="*/ 42 w 126"/>
                <a:gd name="T13" fmla="*/ 24 h 222"/>
                <a:gd name="T14" fmla="*/ 36 w 126"/>
                <a:gd name="T15" fmla="*/ 30 h 222"/>
                <a:gd name="T16" fmla="*/ 36 w 126"/>
                <a:gd name="T17" fmla="*/ 42 h 222"/>
                <a:gd name="T18" fmla="*/ 24 w 126"/>
                <a:gd name="T19" fmla="*/ 66 h 222"/>
                <a:gd name="T20" fmla="*/ 18 w 126"/>
                <a:gd name="T21" fmla="*/ 78 h 222"/>
                <a:gd name="T22" fmla="*/ 12 w 126"/>
                <a:gd name="T23" fmla="*/ 90 h 222"/>
                <a:gd name="T24" fmla="*/ 6 w 126"/>
                <a:gd name="T25" fmla="*/ 96 h 222"/>
                <a:gd name="T26" fmla="*/ 0 w 126"/>
                <a:gd name="T27" fmla="*/ 108 h 222"/>
                <a:gd name="T28" fmla="*/ 0 w 126"/>
                <a:gd name="T29" fmla="*/ 138 h 222"/>
                <a:gd name="T30" fmla="*/ 6 w 126"/>
                <a:gd name="T31" fmla="*/ 156 h 222"/>
                <a:gd name="T32" fmla="*/ 12 w 126"/>
                <a:gd name="T33" fmla="*/ 156 h 222"/>
                <a:gd name="T34" fmla="*/ 18 w 126"/>
                <a:gd name="T35" fmla="*/ 168 h 222"/>
                <a:gd name="T36" fmla="*/ 24 w 126"/>
                <a:gd name="T37" fmla="*/ 174 h 222"/>
                <a:gd name="T38" fmla="*/ 24 w 126"/>
                <a:gd name="T39" fmla="*/ 192 h 222"/>
                <a:gd name="T40" fmla="*/ 36 w 126"/>
                <a:gd name="T41" fmla="*/ 204 h 222"/>
                <a:gd name="T42" fmla="*/ 36 w 126"/>
                <a:gd name="T43" fmla="*/ 210 h 222"/>
                <a:gd name="T44" fmla="*/ 48 w 126"/>
                <a:gd name="T45" fmla="*/ 222 h 222"/>
                <a:gd name="T46" fmla="*/ 60 w 126"/>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222">
                  <a:moveTo>
                    <a:pt x="126" y="36"/>
                  </a:moveTo>
                  <a:lnTo>
                    <a:pt x="114" y="30"/>
                  </a:lnTo>
                  <a:lnTo>
                    <a:pt x="84" y="12"/>
                  </a:lnTo>
                  <a:lnTo>
                    <a:pt x="60" y="0"/>
                  </a:lnTo>
                  <a:lnTo>
                    <a:pt x="54" y="6"/>
                  </a:lnTo>
                  <a:lnTo>
                    <a:pt x="48" y="12"/>
                  </a:lnTo>
                  <a:lnTo>
                    <a:pt x="42" y="24"/>
                  </a:lnTo>
                  <a:lnTo>
                    <a:pt x="36" y="30"/>
                  </a:lnTo>
                  <a:lnTo>
                    <a:pt x="36" y="42"/>
                  </a:lnTo>
                  <a:lnTo>
                    <a:pt x="24" y="66"/>
                  </a:lnTo>
                  <a:lnTo>
                    <a:pt x="18" y="78"/>
                  </a:lnTo>
                  <a:lnTo>
                    <a:pt x="12" y="90"/>
                  </a:lnTo>
                  <a:lnTo>
                    <a:pt x="6" y="96"/>
                  </a:lnTo>
                  <a:lnTo>
                    <a:pt x="0" y="108"/>
                  </a:lnTo>
                  <a:lnTo>
                    <a:pt x="0" y="138"/>
                  </a:lnTo>
                  <a:lnTo>
                    <a:pt x="6" y="156"/>
                  </a:lnTo>
                  <a:lnTo>
                    <a:pt x="12" y="156"/>
                  </a:lnTo>
                  <a:lnTo>
                    <a:pt x="18" y="168"/>
                  </a:lnTo>
                  <a:lnTo>
                    <a:pt x="24" y="174"/>
                  </a:lnTo>
                  <a:lnTo>
                    <a:pt x="24" y="192"/>
                  </a:lnTo>
                  <a:lnTo>
                    <a:pt x="36" y="204"/>
                  </a:lnTo>
                  <a:lnTo>
                    <a:pt x="36" y="210"/>
                  </a:lnTo>
                  <a:lnTo>
                    <a:pt x="48" y="222"/>
                  </a:lnTo>
                  <a:lnTo>
                    <a:pt x="60" y="222"/>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5" name="Freeform 93"/>
            <p:cNvSpPr>
              <a:spLocks/>
            </p:cNvSpPr>
            <p:nvPr/>
          </p:nvSpPr>
          <p:spPr bwMode="auto">
            <a:xfrm>
              <a:off x="3555" y="2335"/>
              <a:ext cx="512" cy="574"/>
            </a:xfrm>
            <a:custGeom>
              <a:avLst/>
              <a:gdLst>
                <a:gd name="T0" fmla="*/ 48 w 264"/>
                <a:gd name="T1" fmla="*/ 264 h 306"/>
                <a:gd name="T2" fmla="*/ 66 w 264"/>
                <a:gd name="T3" fmla="*/ 276 h 306"/>
                <a:gd name="T4" fmla="*/ 72 w 264"/>
                <a:gd name="T5" fmla="*/ 288 h 306"/>
                <a:gd name="T6" fmla="*/ 84 w 264"/>
                <a:gd name="T7" fmla="*/ 300 h 306"/>
                <a:gd name="T8" fmla="*/ 96 w 264"/>
                <a:gd name="T9" fmla="*/ 300 h 306"/>
                <a:gd name="T10" fmla="*/ 108 w 264"/>
                <a:gd name="T11" fmla="*/ 306 h 306"/>
                <a:gd name="T12" fmla="*/ 120 w 264"/>
                <a:gd name="T13" fmla="*/ 294 h 306"/>
                <a:gd name="T14" fmla="*/ 126 w 264"/>
                <a:gd name="T15" fmla="*/ 276 h 306"/>
                <a:gd name="T16" fmla="*/ 138 w 264"/>
                <a:gd name="T17" fmla="*/ 264 h 306"/>
                <a:gd name="T18" fmla="*/ 132 w 264"/>
                <a:gd name="T19" fmla="*/ 246 h 306"/>
                <a:gd name="T20" fmla="*/ 144 w 264"/>
                <a:gd name="T21" fmla="*/ 240 h 306"/>
                <a:gd name="T22" fmla="*/ 162 w 264"/>
                <a:gd name="T23" fmla="*/ 228 h 306"/>
                <a:gd name="T24" fmla="*/ 174 w 264"/>
                <a:gd name="T25" fmla="*/ 228 h 306"/>
                <a:gd name="T26" fmla="*/ 186 w 264"/>
                <a:gd name="T27" fmla="*/ 228 h 306"/>
                <a:gd name="T28" fmla="*/ 198 w 264"/>
                <a:gd name="T29" fmla="*/ 222 h 306"/>
                <a:gd name="T30" fmla="*/ 210 w 264"/>
                <a:gd name="T31" fmla="*/ 216 h 306"/>
                <a:gd name="T32" fmla="*/ 222 w 264"/>
                <a:gd name="T33" fmla="*/ 204 h 306"/>
                <a:gd name="T34" fmla="*/ 234 w 264"/>
                <a:gd name="T35" fmla="*/ 198 h 306"/>
                <a:gd name="T36" fmla="*/ 228 w 264"/>
                <a:gd name="T37" fmla="*/ 174 h 306"/>
                <a:gd name="T38" fmla="*/ 240 w 264"/>
                <a:gd name="T39" fmla="*/ 156 h 306"/>
                <a:gd name="T40" fmla="*/ 252 w 264"/>
                <a:gd name="T41" fmla="*/ 138 h 306"/>
                <a:gd name="T42" fmla="*/ 258 w 264"/>
                <a:gd name="T43" fmla="*/ 126 h 306"/>
                <a:gd name="T44" fmla="*/ 264 w 264"/>
                <a:gd name="T45" fmla="*/ 114 h 306"/>
                <a:gd name="T46" fmla="*/ 258 w 264"/>
                <a:gd name="T47" fmla="*/ 96 h 306"/>
                <a:gd name="T48" fmla="*/ 252 w 264"/>
                <a:gd name="T49" fmla="*/ 78 h 306"/>
                <a:gd name="T50" fmla="*/ 240 w 264"/>
                <a:gd name="T51" fmla="*/ 66 h 306"/>
                <a:gd name="T52" fmla="*/ 228 w 264"/>
                <a:gd name="T53" fmla="*/ 54 h 306"/>
                <a:gd name="T54" fmla="*/ 216 w 264"/>
                <a:gd name="T55" fmla="*/ 48 h 306"/>
                <a:gd name="T56" fmla="*/ 210 w 264"/>
                <a:gd name="T57" fmla="*/ 36 h 306"/>
                <a:gd name="T58" fmla="*/ 198 w 264"/>
                <a:gd name="T59" fmla="*/ 30 h 306"/>
                <a:gd name="T60" fmla="*/ 186 w 264"/>
                <a:gd name="T61" fmla="*/ 18 h 306"/>
                <a:gd name="T62" fmla="*/ 180 w 264"/>
                <a:gd name="T63" fmla="*/ 0 h 306"/>
                <a:gd name="T64" fmla="*/ 168 w 264"/>
                <a:gd name="T65" fmla="*/ 6 h 306"/>
                <a:gd name="T66" fmla="*/ 156 w 264"/>
                <a:gd name="T67" fmla="*/ 6 h 306"/>
                <a:gd name="T68" fmla="*/ 144 w 264"/>
                <a:gd name="T69" fmla="*/ 18 h 306"/>
                <a:gd name="T70" fmla="*/ 132 w 264"/>
                <a:gd name="T71" fmla="*/ 18 h 306"/>
                <a:gd name="T72" fmla="*/ 120 w 264"/>
                <a:gd name="T73" fmla="*/ 24 h 306"/>
                <a:gd name="T74" fmla="*/ 108 w 264"/>
                <a:gd name="T75" fmla="*/ 42 h 306"/>
                <a:gd name="T76" fmla="*/ 96 w 264"/>
                <a:gd name="T77" fmla="*/ 48 h 306"/>
                <a:gd name="T78" fmla="*/ 84 w 264"/>
                <a:gd name="T79" fmla="*/ 48 h 306"/>
                <a:gd name="T80" fmla="*/ 72 w 264"/>
                <a:gd name="T81" fmla="*/ 60 h 306"/>
                <a:gd name="T82" fmla="*/ 66 w 264"/>
                <a:gd name="T83" fmla="*/ 84 h 306"/>
                <a:gd name="T84" fmla="*/ 54 w 264"/>
                <a:gd name="T85" fmla="*/ 96 h 306"/>
                <a:gd name="T86" fmla="*/ 48 w 264"/>
                <a:gd name="T87" fmla="*/ 108 h 306"/>
                <a:gd name="T88" fmla="*/ 42 w 264"/>
                <a:gd name="T89" fmla="*/ 126 h 306"/>
                <a:gd name="T90" fmla="*/ 24 w 264"/>
                <a:gd name="T91" fmla="*/ 138 h 306"/>
                <a:gd name="T92" fmla="*/ 12 w 264"/>
                <a:gd name="T93" fmla="*/ 144 h 306"/>
                <a:gd name="T94" fmla="*/ 6 w 264"/>
                <a:gd name="T95" fmla="*/ 156 h 306"/>
                <a:gd name="T96" fmla="*/ 12 w 264"/>
                <a:gd name="T97" fmla="*/ 186 h 306"/>
                <a:gd name="T98" fmla="*/ 30 w 264"/>
                <a:gd name="T99" fmla="*/ 216 h 306"/>
                <a:gd name="T100" fmla="*/ 42 w 264"/>
                <a:gd name="T101" fmla="*/ 234 h 306"/>
                <a:gd name="T102" fmla="*/ 42 w 264"/>
                <a:gd name="T103" fmla="*/ 2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4" h="306">
                  <a:moveTo>
                    <a:pt x="48" y="258"/>
                  </a:moveTo>
                  <a:lnTo>
                    <a:pt x="48" y="264"/>
                  </a:lnTo>
                  <a:lnTo>
                    <a:pt x="60" y="264"/>
                  </a:lnTo>
                  <a:lnTo>
                    <a:pt x="66" y="276"/>
                  </a:lnTo>
                  <a:lnTo>
                    <a:pt x="66" y="282"/>
                  </a:lnTo>
                  <a:lnTo>
                    <a:pt x="72" y="288"/>
                  </a:lnTo>
                  <a:lnTo>
                    <a:pt x="78" y="294"/>
                  </a:lnTo>
                  <a:lnTo>
                    <a:pt x="84" y="300"/>
                  </a:lnTo>
                  <a:lnTo>
                    <a:pt x="90" y="300"/>
                  </a:lnTo>
                  <a:lnTo>
                    <a:pt x="96" y="300"/>
                  </a:lnTo>
                  <a:lnTo>
                    <a:pt x="102" y="306"/>
                  </a:lnTo>
                  <a:lnTo>
                    <a:pt x="108" y="306"/>
                  </a:lnTo>
                  <a:lnTo>
                    <a:pt x="114" y="306"/>
                  </a:lnTo>
                  <a:lnTo>
                    <a:pt x="120" y="294"/>
                  </a:lnTo>
                  <a:lnTo>
                    <a:pt x="126" y="288"/>
                  </a:lnTo>
                  <a:lnTo>
                    <a:pt x="126" y="276"/>
                  </a:lnTo>
                  <a:lnTo>
                    <a:pt x="132" y="270"/>
                  </a:lnTo>
                  <a:lnTo>
                    <a:pt x="138" y="264"/>
                  </a:lnTo>
                  <a:lnTo>
                    <a:pt x="132" y="258"/>
                  </a:lnTo>
                  <a:lnTo>
                    <a:pt x="132" y="246"/>
                  </a:lnTo>
                  <a:lnTo>
                    <a:pt x="138" y="246"/>
                  </a:lnTo>
                  <a:lnTo>
                    <a:pt x="144" y="240"/>
                  </a:lnTo>
                  <a:lnTo>
                    <a:pt x="156" y="234"/>
                  </a:lnTo>
                  <a:lnTo>
                    <a:pt x="162" y="228"/>
                  </a:lnTo>
                  <a:lnTo>
                    <a:pt x="168" y="228"/>
                  </a:lnTo>
                  <a:lnTo>
                    <a:pt x="174" y="228"/>
                  </a:lnTo>
                  <a:lnTo>
                    <a:pt x="180" y="228"/>
                  </a:lnTo>
                  <a:lnTo>
                    <a:pt x="186" y="228"/>
                  </a:lnTo>
                  <a:lnTo>
                    <a:pt x="192" y="222"/>
                  </a:lnTo>
                  <a:lnTo>
                    <a:pt x="198" y="222"/>
                  </a:lnTo>
                  <a:lnTo>
                    <a:pt x="204" y="216"/>
                  </a:lnTo>
                  <a:lnTo>
                    <a:pt x="210" y="216"/>
                  </a:lnTo>
                  <a:lnTo>
                    <a:pt x="228" y="204"/>
                  </a:lnTo>
                  <a:lnTo>
                    <a:pt x="222" y="204"/>
                  </a:lnTo>
                  <a:lnTo>
                    <a:pt x="228" y="204"/>
                  </a:lnTo>
                  <a:lnTo>
                    <a:pt x="234" y="198"/>
                  </a:lnTo>
                  <a:lnTo>
                    <a:pt x="228" y="192"/>
                  </a:lnTo>
                  <a:lnTo>
                    <a:pt x="228" y="174"/>
                  </a:lnTo>
                  <a:lnTo>
                    <a:pt x="234" y="162"/>
                  </a:lnTo>
                  <a:lnTo>
                    <a:pt x="240" y="156"/>
                  </a:lnTo>
                  <a:lnTo>
                    <a:pt x="246" y="150"/>
                  </a:lnTo>
                  <a:lnTo>
                    <a:pt x="252" y="138"/>
                  </a:lnTo>
                  <a:lnTo>
                    <a:pt x="252" y="132"/>
                  </a:lnTo>
                  <a:lnTo>
                    <a:pt x="258" y="126"/>
                  </a:lnTo>
                  <a:lnTo>
                    <a:pt x="258" y="120"/>
                  </a:lnTo>
                  <a:lnTo>
                    <a:pt x="264" y="114"/>
                  </a:lnTo>
                  <a:lnTo>
                    <a:pt x="264" y="102"/>
                  </a:lnTo>
                  <a:lnTo>
                    <a:pt x="258" y="96"/>
                  </a:lnTo>
                  <a:lnTo>
                    <a:pt x="252" y="90"/>
                  </a:lnTo>
                  <a:lnTo>
                    <a:pt x="252" y="78"/>
                  </a:lnTo>
                  <a:lnTo>
                    <a:pt x="246" y="72"/>
                  </a:lnTo>
                  <a:lnTo>
                    <a:pt x="240" y="66"/>
                  </a:lnTo>
                  <a:lnTo>
                    <a:pt x="234" y="66"/>
                  </a:lnTo>
                  <a:lnTo>
                    <a:pt x="228" y="54"/>
                  </a:lnTo>
                  <a:lnTo>
                    <a:pt x="222" y="48"/>
                  </a:lnTo>
                  <a:lnTo>
                    <a:pt x="216" y="48"/>
                  </a:lnTo>
                  <a:lnTo>
                    <a:pt x="210" y="42"/>
                  </a:lnTo>
                  <a:lnTo>
                    <a:pt x="210" y="36"/>
                  </a:lnTo>
                  <a:lnTo>
                    <a:pt x="204" y="30"/>
                  </a:lnTo>
                  <a:lnTo>
                    <a:pt x="198" y="30"/>
                  </a:lnTo>
                  <a:lnTo>
                    <a:pt x="192" y="24"/>
                  </a:lnTo>
                  <a:lnTo>
                    <a:pt x="186" y="18"/>
                  </a:lnTo>
                  <a:lnTo>
                    <a:pt x="180" y="12"/>
                  </a:lnTo>
                  <a:lnTo>
                    <a:pt x="180" y="0"/>
                  </a:lnTo>
                  <a:lnTo>
                    <a:pt x="174" y="0"/>
                  </a:lnTo>
                  <a:lnTo>
                    <a:pt x="168" y="6"/>
                  </a:lnTo>
                  <a:lnTo>
                    <a:pt x="162" y="6"/>
                  </a:lnTo>
                  <a:lnTo>
                    <a:pt x="156" y="6"/>
                  </a:lnTo>
                  <a:lnTo>
                    <a:pt x="150" y="12"/>
                  </a:lnTo>
                  <a:lnTo>
                    <a:pt x="144" y="18"/>
                  </a:lnTo>
                  <a:lnTo>
                    <a:pt x="138" y="18"/>
                  </a:lnTo>
                  <a:lnTo>
                    <a:pt x="132" y="18"/>
                  </a:lnTo>
                  <a:lnTo>
                    <a:pt x="126" y="18"/>
                  </a:lnTo>
                  <a:lnTo>
                    <a:pt x="120" y="24"/>
                  </a:lnTo>
                  <a:lnTo>
                    <a:pt x="114" y="30"/>
                  </a:lnTo>
                  <a:lnTo>
                    <a:pt x="108" y="42"/>
                  </a:lnTo>
                  <a:lnTo>
                    <a:pt x="102" y="42"/>
                  </a:lnTo>
                  <a:lnTo>
                    <a:pt x="96" y="48"/>
                  </a:lnTo>
                  <a:lnTo>
                    <a:pt x="90" y="48"/>
                  </a:lnTo>
                  <a:lnTo>
                    <a:pt x="84" y="48"/>
                  </a:lnTo>
                  <a:lnTo>
                    <a:pt x="78" y="54"/>
                  </a:lnTo>
                  <a:lnTo>
                    <a:pt x="72" y="60"/>
                  </a:lnTo>
                  <a:lnTo>
                    <a:pt x="72" y="78"/>
                  </a:lnTo>
                  <a:lnTo>
                    <a:pt x="66" y="84"/>
                  </a:lnTo>
                  <a:lnTo>
                    <a:pt x="60" y="90"/>
                  </a:lnTo>
                  <a:lnTo>
                    <a:pt x="54" y="96"/>
                  </a:lnTo>
                  <a:lnTo>
                    <a:pt x="54" y="108"/>
                  </a:lnTo>
                  <a:lnTo>
                    <a:pt x="48" y="108"/>
                  </a:lnTo>
                  <a:lnTo>
                    <a:pt x="42" y="120"/>
                  </a:lnTo>
                  <a:lnTo>
                    <a:pt x="42" y="126"/>
                  </a:lnTo>
                  <a:lnTo>
                    <a:pt x="36" y="132"/>
                  </a:lnTo>
                  <a:lnTo>
                    <a:pt x="24" y="138"/>
                  </a:lnTo>
                  <a:lnTo>
                    <a:pt x="24" y="144"/>
                  </a:lnTo>
                  <a:lnTo>
                    <a:pt x="12" y="144"/>
                  </a:lnTo>
                  <a:lnTo>
                    <a:pt x="12" y="150"/>
                  </a:lnTo>
                  <a:lnTo>
                    <a:pt x="6" y="156"/>
                  </a:lnTo>
                  <a:lnTo>
                    <a:pt x="0" y="162"/>
                  </a:lnTo>
                  <a:lnTo>
                    <a:pt x="12" y="186"/>
                  </a:lnTo>
                  <a:lnTo>
                    <a:pt x="24" y="204"/>
                  </a:lnTo>
                  <a:lnTo>
                    <a:pt x="30" y="216"/>
                  </a:lnTo>
                  <a:lnTo>
                    <a:pt x="36" y="228"/>
                  </a:lnTo>
                  <a:lnTo>
                    <a:pt x="42" y="234"/>
                  </a:lnTo>
                  <a:lnTo>
                    <a:pt x="36" y="246"/>
                  </a:lnTo>
                  <a:lnTo>
                    <a:pt x="42" y="252"/>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6" name="Freeform 94"/>
            <p:cNvSpPr>
              <a:spLocks/>
            </p:cNvSpPr>
            <p:nvPr/>
          </p:nvSpPr>
          <p:spPr bwMode="auto">
            <a:xfrm>
              <a:off x="4590" y="1627"/>
              <a:ext cx="47" cy="270"/>
            </a:xfrm>
            <a:custGeom>
              <a:avLst/>
              <a:gdLst>
                <a:gd name="T0" fmla="*/ 6 w 24"/>
                <a:gd name="T1" fmla="*/ 144 h 144"/>
                <a:gd name="T2" fmla="*/ 6 w 24"/>
                <a:gd name="T3" fmla="*/ 126 h 144"/>
                <a:gd name="T4" fmla="*/ 12 w 24"/>
                <a:gd name="T5" fmla="*/ 114 h 144"/>
                <a:gd name="T6" fmla="*/ 12 w 24"/>
                <a:gd name="T7" fmla="*/ 96 h 144"/>
                <a:gd name="T8" fmla="*/ 6 w 24"/>
                <a:gd name="T9" fmla="*/ 84 h 144"/>
                <a:gd name="T10" fmla="*/ 12 w 24"/>
                <a:gd name="T11" fmla="*/ 66 h 144"/>
                <a:gd name="T12" fmla="*/ 24 w 24"/>
                <a:gd name="T13" fmla="*/ 48 h 144"/>
                <a:gd name="T14" fmla="*/ 24 w 24"/>
                <a:gd name="T15" fmla="*/ 42 h 144"/>
                <a:gd name="T16" fmla="*/ 18 w 24"/>
                <a:gd name="T17" fmla="*/ 24 h 144"/>
                <a:gd name="T18" fmla="*/ 12 w 24"/>
                <a:gd name="T19" fmla="*/ 18 h 144"/>
                <a:gd name="T20" fmla="*/ 6 w 24"/>
                <a:gd name="T21" fmla="*/ 6 h 144"/>
                <a:gd name="T22" fmla="*/ 0 w 2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4">
                  <a:moveTo>
                    <a:pt x="6" y="144"/>
                  </a:moveTo>
                  <a:lnTo>
                    <a:pt x="6" y="126"/>
                  </a:lnTo>
                  <a:lnTo>
                    <a:pt x="12" y="114"/>
                  </a:lnTo>
                  <a:lnTo>
                    <a:pt x="12" y="96"/>
                  </a:lnTo>
                  <a:lnTo>
                    <a:pt x="6" y="84"/>
                  </a:lnTo>
                  <a:lnTo>
                    <a:pt x="12" y="66"/>
                  </a:lnTo>
                  <a:lnTo>
                    <a:pt x="24" y="48"/>
                  </a:lnTo>
                  <a:lnTo>
                    <a:pt x="24" y="42"/>
                  </a:lnTo>
                  <a:lnTo>
                    <a:pt x="18" y="24"/>
                  </a:lnTo>
                  <a:lnTo>
                    <a:pt x="12" y="18"/>
                  </a:lnTo>
                  <a:lnTo>
                    <a:pt x="6" y="6"/>
                  </a:lnTo>
                  <a:lnTo>
                    <a:pt x="0" y="0"/>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7" name="Freeform 95"/>
            <p:cNvSpPr>
              <a:spLocks/>
            </p:cNvSpPr>
            <p:nvPr/>
          </p:nvSpPr>
          <p:spPr bwMode="auto">
            <a:xfrm>
              <a:off x="4718" y="536"/>
              <a:ext cx="640" cy="1361"/>
            </a:xfrm>
            <a:custGeom>
              <a:avLst/>
              <a:gdLst>
                <a:gd name="T0" fmla="*/ 306 w 330"/>
                <a:gd name="T1" fmla="*/ 0 h 726"/>
                <a:gd name="T2" fmla="*/ 306 w 330"/>
                <a:gd name="T3" fmla="*/ 12 h 726"/>
                <a:gd name="T4" fmla="*/ 300 w 330"/>
                <a:gd name="T5" fmla="*/ 18 h 726"/>
                <a:gd name="T6" fmla="*/ 306 w 330"/>
                <a:gd name="T7" fmla="*/ 36 h 726"/>
                <a:gd name="T8" fmla="*/ 312 w 330"/>
                <a:gd name="T9" fmla="*/ 36 h 726"/>
                <a:gd name="T10" fmla="*/ 318 w 330"/>
                <a:gd name="T11" fmla="*/ 24 h 726"/>
                <a:gd name="T12" fmla="*/ 330 w 330"/>
                <a:gd name="T13" fmla="*/ 42 h 726"/>
                <a:gd name="T14" fmla="*/ 324 w 330"/>
                <a:gd name="T15" fmla="*/ 54 h 726"/>
                <a:gd name="T16" fmla="*/ 324 w 330"/>
                <a:gd name="T17" fmla="*/ 102 h 726"/>
                <a:gd name="T18" fmla="*/ 318 w 330"/>
                <a:gd name="T19" fmla="*/ 108 h 726"/>
                <a:gd name="T20" fmla="*/ 324 w 330"/>
                <a:gd name="T21" fmla="*/ 138 h 726"/>
                <a:gd name="T22" fmla="*/ 330 w 330"/>
                <a:gd name="T23" fmla="*/ 132 h 726"/>
                <a:gd name="T24" fmla="*/ 330 w 330"/>
                <a:gd name="T25" fmla="*/ 156 h 726"/>
                <a:gd name="T26" fmla="*/ 318 w 330"/>
                <a:gd name="T27" fmla="*/ 168 h 726"/>
                <a:gd name="T28" fmla="*/ 318 w 330"/>
                <a:gd name="T29" fmla="*/ 180 h 726"/>
                <a:gd name="T30" fmla="*/ 324 w 330"/>
                <a:gd name="T31" fmla="*/ 192 h 726"/>
                <a:gd name="T32" fmla="*/ 318 w 330"/>
                <a:gd name="T33" fmla="*/ 204 h 726"/>
                <a:gd name="T34" fmla="*/ 312 w 330"/>
                <a:gd name="T35" fmla="*/ 216 h 726"/>
                <a:gd name="T36" fmla="*/ 312 w 330"/>
                <a:gd name="T37" fmla="*/ 234 h 726"/>
                <a:gd name="T38" fmla="*/ 300 w 330"/>
                <a:gd name="T39" fmla="*/ 252 h 726"/>
                <a:gd name="T40" fmla="*/ 306 w 330"/>
                <a:gd name="T41" fmla="*/ 276 h 726"/>
                <a:gd name="T42" fmla="*/ 318 w 330"/>
                <a:gd name="T43" fmla="*/ 264 h 726"/>
                <a:gd name="T44" fmla="*/ 324 w 330"/>
                <a:gd name="T45" fmla="*/ 264 h 726"/>
                <a:gd name="T46" fmla="*/ 318 w 330"/>
                <a:gd name="T47" fmla="*/ 270 h 726"/>
                <a:gd name="T48" fmla="*/ 324 w 330"/>
                <a:gd name="T49" fmla="*/ 294 h 726"/>
                <a:gd name="T50" fmla="*/ 318 w 330"/>
                <a:gd name="T51" fmla="*/ 306 h 726"/>
                <a:gd name="T52" fmla="*/ 300 w 330"/>
                <a:gd name="T53" fmla="*/ 324 h 726"/>
                <a:gd name="T54" fmla="*/ 288 w 330"/>
                <a:gd name="T55" fmla="*/ 354 h 726"/>
                <a:gd name="T56" fmla="*/ 276 w 330"/>
                <a:gd name="T57" fmla="*/ 384 h 726"/>
                <a:gd name="T58" fmla="*/ 258 w 330"/>
                <a:gd name="T59" fmla="*/ 384 h 726"/>
                <a:gd name="T60" fmla="*/ 234 w 330"/>
                <a:gd name="T61" fmla="*/ 396 h 726"/>
                <a:gd name="T62" fmla="*/ 210 w 330"/>
                <a:gd name="T63" fmla="*/ 414 h 726"/>
                <a:gd name="T64" fmla="*/ 162 w 330"/>
                <a:gd name="T65" fmla="*/ 438 h 726"/>
                <a:gd name="T66" fmla="*/ 114 w 330"/>
                <a:gd name="T67" fmla="*/ 468 h 726"/>
                <a:gd name="T68" fmla="*/ 66 w 330"/>
                <a:gd name="T69" fmla="*/ 504 h 726"/>
                <a:gd name="T70" fmla="*/ 42 w 330"/>
                <a:gd name="T71" fmla="*/ 516 h 726"/>
                <a:gd name="T72" fmla="*/ 36 w 330"/>
                <a:gd name="T73" fmla="*/ 528 h 726"/>
                <a:gd name="T74" fmla="*/ 24 w 330"/>
                <a:gd name="T75" fmla="*/ 552 h 726"/>
                <a:gd name="T76" fmla="*/ 6 w 330"/>
                <a:gd name="T77" fmla="*/ 576 h 726"/>
                <a:gd name="T78" fmla="*/ 0 w 330"/>
                <a:gd name="T79" fmla="*/ 594 h 726"/>
                <a:gd name="T80" fmla="*/ 12 w 330"/>
                <a:gd name="T81" fmla="*/ 612 h 726"/>
                <a:gd name="T82" fmla="*/ 18 w 330"/>
                <a:gd name="T83" fmla="*/ 618 h 726"/>
                <a:gd name="T84" fmla="*/ 30 w 330"/>
                <a:gd name="T85" fmla="*/ 630 h 726"/>
                <a:gd name="T86" fmla="*/ 30 w 330"/>
                <a:gd name="T87" fmla="*/ 642 h 726"/>
                <a:gd name="T88" fmla="*/ 42 w 330"/>
                <a:gd name="T89" fmla="*/ 636 h 726"/>
                <a:gd name="T90" fmla="*/ 42 w 330"/>
                <a:gd name="T91" fmla="*/ 612 h 726"/>
                <a:gd name="T92" fmla="*/ 48 w 330"/>
                <a:gd name="T93" fmla="*/ 618 h 726"/>
                <a:gd name="T94" fmla="*/ 54 w 330"/>
                <a:gd name="T95" fmla="*/ 630 h 726"/>
                <a:gd name="T96" fmla="*/ 48 w 330"/>
                <a:gd name="T97" fmla="*/ 636 h 726"/>
                <a:gd name="T98" fmla="*/ 42 w 330"/>
                <a:gd name="T99" fmla="*/ 654 h 726"/>
                <a:gd name="T100" fmla="*/ 42 w 330"/>
                <a:gd name="T101" fmla="*/ 672 h 726"/>
                <a:gd name="T102" fmla="*/ 48 w 330"/>
                <a:gd name="T103" fmla="*/ 690 h 726"/>
                <a:gd name="T104" fmla="*/ 36 w 330"/>
                <a:gd name="T105" fmla="*/ 72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 h="726">
                  <a:moveTo>
                    <a:pt x="306" y="0"/>
                  </a:moveTo>
                  <a:lnTo>
                    <a:pt x="306" y="12"/>
                  </a:lnTo>
                  <a:lnTo>
                    <a:pt x="300" y="18"/>
                  </a:lnTo>
                  <a:lnTo>
                    <a:pt x="306" y="36"/>
                  </a:lnTo>
                  <a:lnTo>
                    <a:pt x="312" y="36"/>
                  </a:lnTo>
                  <a:lnTo>
                    <a:pt x="318" y="24"/>
                  </a:lnTo>
                  <a:lnTo>
                    <a:pt x="330" y="42"/>
                  </a:lnTo>
                  <a:lnTo>
                    <a:pt x="324" y="54"/>
                  </a:lnTo>
                  <a:lnTo>
                    <a:pt x="324" y="102"/>
                  </a:lnTo>
                  <a:lnTo>
                    <a:pt x="318" y="108"/>
                  </a:lnTo>
                  <a:lnTo>
                    <a:pt x="324" y="138"/>
                  </a:lnTo>
                  <a:lnTo>
                    <a:pt x="330" y="132"/>
                  </a:lnTo>
                  <a:lnTo>
                    <a:pt x="330" y="156"/>
                  </a:lnTo>
                  <a:lnTo>
                    <a:pt x="318" y="168"/>
                  </a:lnTo>
                  <a:lnTo>
                    <a:pt x="318" y="180"/>
                  </a:lnTo>
                  <a:lnTo>
                    <a:pt x="324" y="192"/>
                  </a:lnTo>
                  <a:lnTo>
                    <a:pt x="318" y="204"/>
                  </a:lnTo>
                  <a:lnTo>
                    <a:pt x="312" y="216"/>
                  </a:lnTo>
                  <a:lnTo>
                    <a:pt x="312" y="234"/>
                  </a:lnTo>
                  <a:lnTo>
                    <a:pt x="300" y="252"/>
                  </a:lnTo>
                  <a:lnTo>
                    <a:pt x="306" y="276"/>
                  </a:lnTo>
                  <a:lnTo>
                    <a:pt x="318" y="264"/>
                  </a:lnTo>
                  <a:lnTo>
                    <a:pt x="324" y="264"/>
                  </a:lnTo>
                  <a:lnTo>
                    <a:pt x="318" y="270"/>
                  </a:lnTo>
                  <a:lnTo>
                    <a:pt x="324" y="294"/>
                  </a:lnTo>
                  <a:lnTo>
                    <a:pt x="318" y="306"/>
                  </a:lnTo>
                  <a:lnTo>
                    <a:pt x="300" y="324"/>
                  </a:lnTo>
                  <a:lnTo>
                    <a:pt x="288" y="354"/>
                  </a:lnTo>
                  <a:lnTo>
                    <a:pt x="276" y="384"/>
                  </a:lnTo>
                  <a:lnTo>
                    <a:pt x="258" y="384"/>
                  </a:lnTo>
                  <a:lnTo>
                    <a:pt x="234" y="396"/>
                  </a:lnTo>
                  <a:lnTo>
                    <a:pt x="210" y="414"/>
                  </a:lnTo>
                  <a:lnTo>
                    <a:pt x="162" y="438"/>
                  </a:lnTo>
                  <a:lnTo>
                    <a:pt x="114" y="468"/>
                  </a:lnTo>
                  <a:lnTo>
                    <a:pt x="66" y="504"/>
                  </a:lnTo>
                  <a:lnTo>
                    <a:pt x="42" y="516"/>
                  </a:lnTo>
                  <a:lnTo>
                    <a:pt x="36" y="528"/>
                  </a:lnTo>
                  <a:lnTo>
                    <a:pt x="24" y="552"/>
                  </a:lnTo>
                  <a:lnTo>
                    <a:pt x="6" y="576"/>
                  </a:lnTo>
                  <a:lnTo>
                    <a:pt x="0" y="594"/>
                  </a:lnTo>
                  <a:lnTo>
                    <a:pt x="12" y="612"/>
                  </a:lnTo>
                  <a:lnTo>
                    <a:pt x="18" y="618"/>
                  </a:lnTo>
                  <a:lnTo>
                    <a:pt x="30" y="630"/>
                  </a:lnTo>
                  <a:lnTo>
                    <a:pt x="30" y="642"/>
                  </a:lnTo>
                  <a:lnTo>
                    <a:pt x="42" y="636"/>
                  </a:lnTo>
                  <a:lnTo>
                    <a:pt x="42" y="612"/>
                  </a:lnTo>
                  <a:lnTo>
                    <a:pt x="48" y="618"/>
                  </a:lnTo>
                  <a:lnTo>
                    <a:pt x="54" y="630"/>
                  </a:lnTo>
                  <a:lnTo>
                    <a:pt x="48" y="636"/>
                  </a:lnTo>
                  <a:lnTo>
                    <a:pt x="42" y="654"/>
                  </a:lnTo>
                  <a:lnTo>
                    <a:pt x="42" y="672"/>
                  </a:lnTo>
                  <a:lnTo>
                    <a:pt x="48" y="690"/>
                  </a:lnTo>
                  <a:lnTo>
                    <a:pt x="36" y="726"/>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8" name="Freeform 96"/>
            <p:cNvSpPr>
              <a:spLocks/>
            </p:cNvSpPr>
            <p:nvPr/>
          </p:nvSpPr>
          <p:spPr bwMode="auto">
            <a:xfrm>
              <a:off x="2078" y="536"/>
              <a:ext cx="209" cy="821"/>
            </a:xfrm>
            <a:custGeom>
              <a:avLst/>
              <a:gdLst>
                <a:gd name="T0" fmla="*/ 0 w 108"/>
                <a:gd name="T1" fmla="*/ 438 h 438"/>
                <a:gd name="T2" fmla="*/ 0 w 108"/>
                <a:gd name="T3" fmla="*/ 0 h 438"/>
                <a:gd name="T4" fmla="*/ 108 w 108"/>
                <a:gd name="T5" fmla="*/ 0 h 438"/>
              </a:gdLst>
              <a:ahLst/>
              <a:cxnLst>
                <a:cxn ang="0">
                  <a:pos x="T0" y="T1"/>
                </a:cxn>
                <a:cxn ang="0">
                  <a:pos x="T2" y="T3"/>
                </a:cxn>
                <a:cxn ang="0">
                  <a:pos x="T4" y="T5"/>
                </a:cxn>
              </a:cxnLst>
              <a:rect l="0" t="0" r="r" b="b"/>
              <a:pathLst>
                <a:path w="108" h="438">
                  <a:moveTo>
                    <a:pt x="0" y="438"/>
                  </a:moveTo>
                  <a:lnTo>
                    <a:pt x="0" y="0"/>
                  </a:lnTo>
                  <a:lnTo>
                    <a:pt x="108" y="0"/>
                  </a:lnTo>
                </a:path>
              </a:pathLst>
            </a:custGeom>
            <a:noFill/>
            <a:ln w="3810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99" name="Freeform 97"/>
            <p:cNvSpPr>
              <a:spLocks/>
            </p:cNvSpPr>
            <p:nvPr/>
          </p:nvSpPr>
          <p:spPr bwMode="auto">
            <a:xfrm>
              <a:off x="3787" y="1380"/>
              <a:ext cx="199" cy="506"/>
            </a:xfrm>
            <a:custGeom>
              <a:avLst/>
              <a:gdLst>
                <a:gd name="T0" fmla="*/ 0 w 102"/>
                <a:gd name="T1" fmla="*/ 0 h 270"/>
                <a:gd name="T2" fmla="*/ 30 w 102"/>
                <a:gd name="T3" fmla="*/ 6 h 270"/>
                <a:gd name="T4" fmla="*/ 60 w 102"/>
                <a:gd name="T5" fmla="*/ 18 h 270"/>
                <a:gd name="T6" fmla="*/ 60 w 102"/>
                <a:gd name="T7" fmla="*/ 30 h 270"/>
                <a:gd name="T8" fmla="*/ 54 w 102"/>
                <a:gd name="T9" fmla="*/ 60 h 270"/>
                <a:gd name="T10" fmla="*/ 54 w 102"/>
                <a:gd name="T11" fmla="*/ 66 h 270"/>
                <a:gd name="T12" fmla="*/ 60 w 102"/>
                <a:gd name="T13" fmla="*/ 72 h 270"/>
                <a:gd name="T14" fmla="*/ 60 w 102"/>
                <a:gd name="T15" fmla="*/ 84 h 270"/>
                <a:gd name="T16" fmla="*/ 66 w 102"/>
                <a:gd name="T17" fmla="*/ 90 h 270"/>
                <a:gd name="T18" fmla="*/ 72 w 102"/>
                <a:gd name="T19" fmla="*/ 90 h 270"/>
                <a:gd name="T20" fmla="*/ 78 w 102"/>
                <a:gd name="T21" fmla="*/ 78 h 270"/>
                <a:gd name="T22" fmla="*/ 84 w 102"/>
                <a:gd name="T23" fmla="*/ 78 h 270"/>
                <a:gd name="T24" fmla="*/ 96 w 102"/>
                <a:gd name="T25" fmla="*/ 66 h 270"/>
                <a:gd name="T26" fmla="*/ 102 w 102"/>
                <a:gd name="T27" fmla="*/ 72 h 270"/>
                <a:gd name="T28" fmla="*/ 90 w 102"/>
                <a:gd name="T29" fmla="*/ 96 h 270"/>
                <a:gd name="T30" fmla="*/ 90 w 102"/>
                <a:gd name="T31" fmla="*/ 108 h 270"/>
                <a:gd name="T32" fmla="*/ 84 w 102"/>
                <a:gd name="T33" fmla="*/ 114 h 270"/>
                <a:gd name="T34" fmla="*/ 84 w 102"/>
                <a:gd name="T35" fmla="*/ 126 h 270"/>
                <a:gd name="T36" fmla="*/ 72 w 102"/>
                <a:gd name="T37" fmla="*/ 132 h 270"/>
                <a:gd name="T38" fmla="*/ 48 w 102"/>
                <a:gd name="T39" fmla="*/ 138 h 270"/>
                <a:gd name="T40" fmla="*/ 42 w 102"/>
                <a:gd name="T41" fmla="*/ 150 h 270"/>
                <a:gd name="T42" fmla="*/ 42 w 102"/>
                <a:gd name="T43" fmla="*/ 162 h 270"/>
                <a:gd name="T44" fmla="*/ 54 w 102"/>
                <a:gd name="T45" fmla="*/ 174 h 270"/>
                <a:gd name="T46" fmla="*/ 60 w 102"/>
                <a:gd name="T47" fmla="*/ 180 h 270"/>
                <a:gd name="T48" fmla="*/ 66 w 102"/>
                <a:gd name="T49" fmla="*/ 180 h 270"/>
                <a:gd name="T50" fmla="*/ 60 w 102"/>
                <a:gd name="T51" fmla="*/ 210 h 270"/>
                <a:gd name="T52" fmla="*/ 54 w 102"/>
                <a:gd name="T53" fmla="*/ 210 h 270"/>
                <a:gd name="T54" fmla="*/ 48 w 102"/>
                <a:gd name="T55" fmla="*/ 210 h 270"/>
                <a:gd name="T56" fmla="*/ 36 w 102"/>
                <a:gd name="T57" fmla="*/ 228 h 270"/>
                <a:gd name="T58" fmla="*/ 30 w 102"/>
                <a:gd name="T59" fmla="*/ 234 h 270"/>
                <a:gd name="T60" fmla="*/ 30 w 102"/>
                <a:gd name="T61" fmla="*/ 246 h 270"/>
                <a:gd name="T62" fmla="*/ 24 w 102"/>
                <a:gd name="T63" fmla="*/ 252 h 270"/>
                <a:gd name="T64" fmla="*/ 18 w 102"/>
                <a:gd name="T65" fmla="*/ 258 h 270"/>
                <a:gd name="T66" fmla="*/ 18 w 102"/>
                <a:gd name="T6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270">
                  <a:moveTo>
                    <a:pt x="0" y="0"/>
                  </a:moveTo>
                  <a:lnTo>
                    <a:pt x="30" y="6"/>
                  </a:lnTo>
                  <a:lnTo>
                    <a:pt x="60" y="18"/>
                  </a:lnTo>
                  <a:lnTo>
                    <a:pt x="60" y="30"/>
                  </a:lnTo>
                  <a:lnTo>
                    <a:pt x="54" y="60"/>
                  </a:lnTo>
                  <a:lnTo>
                    <a:pt x="54" y="66"/>
                  </a:lnTo>
                  <a:lnTo>
                    <a:pt x="60" y="72"/>
                  </a:lnTo>
                  <a:lnTo>
                    <a:pt x="60" y="84"/>
                  </a:lnTo>
                  <a:lnTo>
                    <a:pt x="66" y="90"/>
                  </a:lnTo>
                  <a:lnTo>
                    <a:pt x="72" y="90"/>
                  </a:lnTo>
                  <a:lnTo>
                    <a:pt x="78" y="78"/>
                  </a:lnTo>
                  <a:lnTo>
                    <a:pt x="84" y="78"/>
                  </a:lnTo>
                  <a:lnTo>
                    <a:pt x="96" y="66"/>
                  </a:lnTo>
                  <a:lnTo>
                    <a:pt x="102" y="72"/>
                  </a:lnTo>
                  <a:lnTo>
                    <a:pt x="90" y="96"/>
                  </a:lnTo>
                  <a:lnTo>
                    <a:pt x="90" y="108"/>
                  </a:lnTo>
                  <a:lnTo>
                    <a:pt x="84" y="114"/>
                  </a:lnTo>
                  <a:lnTo>
                    <a:pt x="84" y="126"/>
                  </a:lnTo>
                  <a:lnTo>
                    <a:pt x="72" y="132"/>
                  </a:lnTo>
                  <a:lnTo>
                    <a:pt x="48" y="138"/>
                  </a:lnTo>
                  <a:lnTo>
                    <a:pt x="42" y="150"/>
                  </a:lnTo>
                  <a:lnTo>
                    <a:pt x="42" y="162"/>
                  </a:lnTo>
                  <a:lnTo>
                    <a:pt x="54" y="174"/>
                  </a:lnTo>
                  <a:lnTo>
                    <a:pt x="60" y="180"/>
                  </a:lnTo>
                  <a:lnTo>
                    <a:pt x="66" y="180"/>
                  </a:lnTo>
                  <a:lnTo>
                    <a:pt x="60" y="210"/>
                  </a:lnTo>
                  <a:lnTo>
                    <a:pt x="54" y="210"/>
                  </a:lnTo>
                  <a:lnTo>
                    <a:pt x="48" y="210"/>
                  </a:lnTo>
                  <a:lnTo>
                    <a:pt x="36" y="228"/>
                  </a:lnTo>
                  <a:lnTo>
                    <a:pt x="30" y="234"/>
                  </a:lnTo>
                  <a:lnTo>
                    <a:pt x="30" y="246"/>
                  </a:lnTo>
                  <a:lnTo>
                    <a:pt x="24" y="252"/>
                  </a:lnTo>
                  <a:lnTo>
                    <a:pt x="18" y="258"/>
                  </a:lnTo>
                  <a:lnTo>
                    <a:pt x="18" y="27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0" name="Freeform 98"/>
            <p:cNvSpPr>
              <a:spLocks/>
            </p:cNvSpPr>
            <p:nvPr/>
          </p:nvSpPr>
          <p:spPr bwMode="auto">
            <a:xfrm>
              <a:off x="4137" y="1975"/>
              <a:ext cx="313" cy="46"/>
            </a:xfrm>
            <a:custGeom>
              <a:avLst/>
              <a:gdLst>
                <a:gd name="T0" fmla="*/ 0 w 162"/>
                <a:gd name="T1" fmla="*/ 24 h 24"/>
                <a:gd name="T2" fmla="*/ 6 w 162"/>
                <a:gd name="T3" fmla="*/ 18 h 24"/>
                <a:gd name="T4" fmla="*/ 18 w 162"/>
                <a:gd name="T5" fmla="*/ 18 h 24"/>
                <a:gd name="T6" fmla="*/ 36 w 162"/>
                <a:gd name="T7" fmla="*/ 18 h 24"/>
                <a:gd name="T8" fmla="*/ 48 w 162"/>
                <a:gd name="T9" fmla="*/ 12 h 24"/>
                <a:gd name="T10" fmla="*/ 54 w 162"/>
                <a:gd name="T11" fmla="*/ 18 h 24"/>
                <a:gd name="T12" fmla="*/ 72 w 162"/>
                <a:gd name="T13" fmla="*/ 6 h 24"/>
                <a:gd name="T14" fmla="*/ 78 w 162"/>
                <a:gd name="T15" fmla="*/ 6 h 24"/>
                <a:gd name="T16" fmla="*/ 84 w 162"/>
                <a:gd name="T17" fmla="*/ 6 h 24"/>
                <a:gd name="T18" fmla="*/ 90 w 162"/>
                <a:gd name="T19" fmla="*/ 6 h 24"/>
                <a:gd name="T20" fmla="*/ 96 w 162"/>
                <a:gd name="T21" fmla="*/ 0 h 24"/>
                <a:gd name="T22" fmla="*/ 102 w 162"/>
                <a:gd name="T23" fmla="*/ 6 h 24"/>
                <a:gd name="T24" fmla="*/ 108 w 162"/>
                <a:gd name="T25" fmla="*/ 6 h 24"/>
                <a:gd name="T26" fmla="*/ 114 w 162"/>
                <a:gd name="T27" fmla="*/ 12 h 24"/>
                <a:gd name="T28" fmla="*/ 120 w 162"/>
                <a:gd name="T29" fmla="*/ 6 h 24"/>
                <a:gd name="T30" fmla="*/ 126 w 162"/>
                <a:gd name="T31" fmla="*/ 12 h 24"/>
                <a:gd name="T32" fmla="*/ 138 w 162"/>
                <a:gd name="T33" fmla="*/ 12 h 24"/>
                <a:gd name="T34" fmla="*/ 144 w 162"/>
                <a:gd name="T35" fmla="*/ 6 h 24"/>
                <a:gd name="T36" fmla="*/ 150 w 162"/>
                <a:gd name="T37" fmla="*/ 12 h 24"/>
                <a:gd name="T38" fmla="*/ 162 w 162"/>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24">
                  <a:moveTo>
                    <a:pt x="0" y="24"/>
                  </a:moveTo>
                  <a:lnTo>
                    <a:pt x="6" y="18"/>
                  </a:lnTo>
                  <a:lnTo>
                    <a:pt x="18" y="18"/>
                  </a:lnTo>
                  <a:lnTo>
                    <a:pt x="36" y="18"/>
                  </a:lnTo>
                  <a:lnTo>
                    <a:pt x="48" y="12"/>
                  </a:lnTo>
                  <a:lnTo>
                    <a:pt x="54" y="18"/>
                  </a:lnTo>
                  <a:lnTo>
                    <a:pt x="72" y="6"/>
                  </a:lnTo>
                  <a:lnTo>
                    <a:pt x="78" y="6"/>
                  </a:lnTo>
                  <a:lnTo>
                    <a:pt x="84" y="6"/>
                  </a:lnTo>
                  <a:lnTo>
                    <a:pt x="90" y="6"/>
                  </a:lnTo>
                  <a:lnTo>
                    <a:pt x="96" y="0"/>
                  </a:lnTo>
                  <a:lnTo>
                    <a:pt x="102" y="6"/>
                  </a:lnTo>
                  <a:lnTo>
                    <a:pt x="108" y="6"/>
                  </a:lnTo>
                  <a:lnTo>
                    <a:pt x="114" y="12"/>
                  </a:lnTo>
                  <a:lnTo>
                    <a:pt x="120" y="6"/>
                  </a:lnTo>
                  <a:lnTo>
                    <a:pt x="126" y="12"/>
                  </a:lnTo>
                  <a:lnTo>
                    <a:pt x="138" y="12"/>
                  </a:lnTo>
                  <a:lnTo>
                    <a:pt x="144" y="6"/>
                  </a:lnTo>
                  <a:lnTo>
                    <a:pt x="150" y="12"/>
                  </a:lnTo>
                  <a:lnTo>
                    <a:pt x="162" y="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1" name="Freeform 99"/>
            <p:cNvSpPr>
              <a:spLocks/>
            </p:cNvSpPr>
            <p:nvPr/>
          </p:nvSpPr>
          <p:spPr bwMode="auto">
            <a:xfrm>
              <a:off x="2637" y="1672"/>
              <a:ext cx="605" cy="1541"/>
            </a:xfrm>
            <a:custGeom>
              <a:avLst/>
              <a:gdLst>
                <a:gd name="T0" fmla="*/ 174 w 312"/>
                <a:gd name="T1" fmla="*/ 816 h 822"/>
                <a:gd name="T2" fmla="*/ 186 w 312"/>
                <a:gd name="T3" fmla="*/ 816 h 822"/>
                <a:gd name="T4" fmla="*/ 198 w 312"/>
                <a:gd name="T5" fmla="*/ 810 h 822"/>
                <a:gd name="T6" fmla="*/ 204 w 312"/>
                <a:gd name="T7" fmla="*/ 780 h 822"/>
                <a:gd name="T8" fmla="*/ 216 w 312"/>
                <a:gd name="T9" fmla="*/ 768 h 822"/>
                <a:gd name="T10" fmla="*/ 234 w 312"/>
                <a:gd name="T11" fmla="*/ 762 h 822"/>
                <a:gd name="T12" fmla="*/ 246 w 312"/>
                <a:gd name="T13" fmla="*/ 756 h 822"/>
                <a:gd name="T14" fmla="*/ 258 w 312"/>
                <a:gd name="T15" fmla="*/ 750 h 822"/>
                <a:gd name="T16" fmla="*/ 270 w 312"/>
                <a:gd name="T17" fmla="*/ 744 h 822"/>
                <a:gd name="T18" fmla="*/ 282 w 312"/>
                <a:gd name="T19" fmla="*/ 738 h 822"/>
                <a:gd name="T20" fmla="*/ 294 w 312"/>
                <a:gd name="T21" fmla="*/ 744 h 822"/>
                <a:gd name="T22" fmla="*/ 306 w 312"/>
                <a:gd name="T23" fmla="*/ 726 h 822"/>
                <a:gd name="T24" fmla="*/ 312 w 312"/>
                <a:gd name="T25" fmla="*/ 696 h 822"/>
                <a:gd name="T26" fmla="*/ 312 w 312"/>
                <a:gd name="T27" fmla="*/ 684 h 822"/>
                <a:gd name="T28" fmla="*/ 306 w 312"/>
                <a:gd name="T29" fmla="*/ 654 h 822"/>
                <a:gd name="T30" fmla="*/ 294 w 312"/>
                <a:gd name="T31" fmla="*/ 648 h 822"/>
                <a:gd name="T32" fmla="*/ 282 w 312"/>
                <a:gd name="T33" fmla="*/ 636 h 822"/>
                <a:gd name="T34" fmla="*/ 270 w 312"/>
                <a:gd name="T35" fmla="*/ 630 h 822"/>
                <a:gd name="T36" fmla="*/ 258 w 312"/>
                <a:gd name="T37" fmla="*/ 612 h 822"/>
                <a:gd name="T38" fmla="*/ 234 w 312"/>
                <a:gd name="T39" fmla="*/ 564 h 822"/>
                <a:gd name="T40" fmla="*/ 192 w 312"/>
                <a:gd name="T41" fmla="*/ 534 h 822"/>
                <a:gd name="T42" fmla="*/ 186 w 312"/>
                <a:gd name="T43" fmla="*/ 504 h 822"/>
                <a:gd name="T44" fmla="*/ 240 w 312"/>
                <a:gd name="T45" fmla="*/ 384 h 822"/>
                <a:gd name="T46" fmla="*/ 246 w 312"/>
                <a:gd name="T47" fmla="*/ 330 h 822"/>
                <a:gd name="T48" fmla="*/ 252 w 312"/>
                <a:gd name="T49" fmla="*/ 294 h 822"/>
                <a:gd name="T50" fmla="*/ 252 w 312"/>
                <a:gd name="T51" fmla="*/ 282 h 822"/>
                <a:gd name="T52" fmla="*/ 246 w 312"/>
                <a:gd name="T53" fmla="*/ 246 h 822"/>
                <a:gd name="T54" fmla="*/ 252 w 312"/>
                <a:gd name="T55" fmla="*/ 222 h 822"/>
                <a:gd name="T56" fmla="*/ 234 w 312"/>
                <a:gd name="T57" fmla="*/ 222 h 822"/>
                <a:gd name="T58" fmla="*/ 222 w 312"/>
                <a:gd name="T59" fmla="*/ 216 h 822"/>
                <a:gd name="T60" fmla="*/ 216 w 312"/>
                <a:gd name="T61" fmla="*/ 264 h 822"/>
                <a:gd name="T62" fmla="*/ 216 w 312"/>
                <a:gd name="T63" fmla="*/ 264 h 822"/>
                <a:gd name="T64" fmla="*/ 204 w 312"/>
                <a:gd name="T65" fmla="*/ 282 h 822"/>
                <a:gd name="T66" fmla="*/ 192 w 312"/>
                <a:gd name="T67" fmla="*/ 264 h 822"/>
                <a:gd name="T68" fmla="*/ 192 w 312"/>
                <a:gd name="T69" fmla="*/ 246 h 822"/>
                <a:gd name="T70" fmla="*/ 186 w 312"/>
                <a:gd name="T71" fmla="*/ 222 h 822"/>
                <a:gd name="T72" fmla="*/ 156 w 312"/>
                <a:gd name="T73" fmla="*/ 228 h 822"/>
                <a:gd name="T74" fmla="*/ 150 w 312"/>
                <a:gd name="T75" fmla="*/ 210 h 822"/>
                <a:gd name="T76" fmla="*/ 156 w 312"/>
                <a:gd name="T77" fmla="*/ 180 h 822"/>
                <a:gd name="T78" fmla="*/ 144 w 312"/>
                <a:gd name="T79" fmla="*/ 180 h 822"/>
                <a:gd name="T80" fmla="*/ 132 w 312"/>
                <a:gd name="T81" fmla="*/ 186 h 822"/>
                <a:gd name="T82" fmla="*/ 132 w 312"/>
                <a:gd name="T83" fmla="*/ 192 h 822"/>
                <a:gd name="T84" fmla="*/ 114 w 312"/>
                <a:gd name="T85" fmla="*/ 198 h 822"/>
                <a:gd name="T86" fmla="*/ 102 w 312"/>
                <a:gd name="T87" fmla="*/ 192 h 822"/>
                <a:gd name="T88" fmla="*/ 90 w 312"/>
                <a:gd name="T89" fmla="*/ 186 h 822"/>
                <a:gd name="T90" fmla="*/ 78 w 312"/>
                <a:gd name="T91" fmla="*/ 180 h 822"/>
                <a:gd name="T92" fmla="*/ 66 w 312"/>
                <a:gd name="T93" fmla="*/ 174 h 822"/>
                <a:gd name="T94" fmla="*/ 42 w 312"/>
                <a:gd name="T95" fmla="*/ 150 h 822"/>
                <a:gd name="T96" fmla="*/ 48 w 312"/>
                <a:gd name="T97" fmla="*/ 120 h 822"/>
                <a:gd name="T98" fmla="*/ 42 w 312"/>
                <a:gd name="T99" fmla="*/ 90 h 822"/>
                <a:gd name="T100" fmla="*/ 36 w 312"/>
                <a:gd name="T101" fmla="*/ 72 h 822"/>
                <a:gd name="T102" fmla="*/ 24 w 312"/>
                <a:gd name="T103" fmla="*/ 66 h 822"/>
                <a:gd name="T104" fmla="*/ 12 w 312"/>
                <a:gd name="T105" fmla="*/ 60 h 822"/>
                <a:gd name="T106" fmla="*/ 6 w 312"/>
                <a:gd name="T107" fmla="*/ 2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2" h="822">
                  <a:moveTo>
                    <a:pt x="168" y="816"/>
                  </a:moveTo>
                  <a:lnTo>
                    <a:pt x="174" y="816"/>
                  </a:lnTo>
                  <a:lnTo>
                    <a:pt x="180" y="822"/>
                  </a:lnTo>
                  <a:lnTo>
                    <a:pt x="186" y="816"/>
                  </a:lnTo>
                  <a:lnTo>
                    <a:pt x="192" y="810"/>
                  </a:lnTo>
                  <a:lnTo>
                    <a:pt x="198" y="810"/>
                  </a:lnTo>
                  <a:lnTo>
                    <a:pt x="204" y="804"/>
                  </a:lnTo>
                  <a:lnTo>
                    <a:pt x="204" y="780"/>
                  </a:lnTo>
                  <a:lnTo>
                    <a:pt x="210" y="768"/>
                  </a:lnTo>
                  <a:lnTo>
                    <a:pt x="216" y="768"/>
                  </a:lnTo>
                  <a:lnTo>
                    <a:pt x="222" y="768"/>
                  </a:lnTo>
                  <a:lnTo>
                    <a:pt x="234" y="762"/>
                  </a:lnTo>
                  <a:lnTo>
                    <a:pt x="240" y="762"/>
                  </a:lnTo>
                  <a:lnTo>
                    <a:pt x="246" y="756"/>
                  </a:lnTo>
                  <a:lnTo>
                    <a:pt x="252" y="750"/>
                  </a:lnTo>
                  <a:lnTo>
                    <a:pt x="258" y="750"/>
                  </a:lnTo>
                  <a:lnTo>
                    <a:pt x="264" y="744"/>
                  </a:lnTo>
                  <a:lnTo>
                    <a:pt x="270" y="744"/>
                  </a:lnTo>
                  <a:lnTo>
                    <a:pt x="276" y="744"/>
                  </a:lnTo>
                  <a:lnTo>
                    <a:pt x="282" y="738"/>
                  </a:lnTo>
                  <a:lnTo>
                    <a:pt x="288" y="744"/>
                  </a:lnTo>
                  <a:lnTo>
                    <a:pt x="294" y="744"/>
                  </a:lnTo>
                  <a:lnTo>
                    <a:pt x="294" y="732"/>
                  </a:lnTo>
                  <a:lnTo>
                    <a:pt x="306" y="726"/>
                  </a:lnTo>
                  <a:lnTo>
                    <a:pt x="306" y="702"/>
                  </a:lnTo>
                  <a:lnTo>
                    <a:pt x="312" y="696"/>
                  </a:lnTo>
                  <a:lnTo>
                    <a:pt x="306" y="690"/>
                  </a:lnTo>
                  <a:lnTo>
                    <a:pt x="312" y="684"/>
                  </a:lnTo>
                  <a:lnTo>
                    <a:pt x="306" y="672"/>
                  </a:lnTo>
                  <a:lnTo>
                    <a:pt x="306" y="654"/>
                  </a:lnTo>
                  <a:lnTo>
                    <a:pt x="300" y="648"/>
                  </a:lnTo>
                  <a:lnTo>
                    <a:pt x="294" y="648"/>
                  </a:lnTo>
                  <a:lnTo>
                    <a:pt x="288" y="648"/>
                  </a:lnTo>
                  <a:lnTo>
                    <a:pt x="282" y="636"/>
                  </a:lnTo>
                  <a:lnTo>
                    <a:pt x="276" y="636"/>
                  </a:lnTo>
                  <a:lnTo>
                    <a:pt x="270" y="630"/>
                  </a:lnTo>
                  <a:lnTo>
                    <a:pt x="264" y="618"/>
                  </a:lnTo>
                  <a:lnTo>
                    <a:pt x="258" y="612"/>
                  </a:lnTo>
                  <a:lnTo>
                    <a:pt x="252" y="606"/>
                  </a:lnTo>
                  <a:lnTo>
                    <a:pt x="234" y="564"/>
                  </a:lnTo>
                  <a:lnTo>
                    <a:pt x="216" y="552"/>
                  </a:lnTo>
                  <a:lnTo>
                    <a:pt x="192" y="534"/>
                  </a:lnTo>
                  <a:lnTo>
                    <a:pt x="192" y="528"/>
                  </a:lnTo>
                  <a:lnTo>
                    <a:pt x="186" y="504"/>
                  </a:lnTo>
                  <a:lnTo>
                    <a:pt x="192" y="498"/>
                  </a:lnTo>
                  <a:lnTo>
                    <a:pt x="240" y="384"/>
                  </a:lnTo>
                  <a:lnTo>
                    <a:pt x="240" y="348"/>
                  </a:lnTo>
                  <a:lnTo>
                    <a:pt x="246" y="330"/>
                  </a:lnTo>
                  <a:lnTo>
                    <a:pt x="246" y="306"/>
                  </a:lnTo>
                  <a:lnTo>
                    <a:pt x="252" y="294"/>
                  </a:lnTo>
                  <a:lnTo>
                    <a:pt x="258" y="282"/>
                  </a:lnTo>
                  <a:lnTo>
                    <a:pt x="252" y="282"/>
                  </a:lnTo>
                  <a:lnTo>
                    <a:pt x="246" y="276"/>
                  </a:lnTo>
                  <a:lnTo>
                    <a:pt x="246" y="246"/>
                  </a:lnTo>
                  <a:lnTo>
                    <a:pt x="258" y="222"/>
                  </a:lnTo>
                  <a:lnTo>
                    <a:pt x="252" y="222"/>
                  </a:lnTo>
                  <a:lnTo>
                    <a:pt x="246" y="222"/>
                  </a:lnTo>
                  <a:lnTo>
                    <a:pt x="234" y="222"/>
                  </a:lnTo>
                  <a:lnTo>
                    <a:pt x="234" y="216"/>
                  </a:lnTo>
                  <a:lnTo>
                    <a:pt x="222" y="216"/>
                  </a:lnTo>
                  <a:lnTo>
                    <a:pt x="222" y="246"/>
                  </a:lnTo>
                  <a:lnTo>
                    <a:pt x="216" y="264"/>
                  </a:lnTo>
                  <a:lnTo>
                    <a:pt x="216" y="258"/>
                  </a:lnTo>
                  <a:lnTo>
                    <a:pt x="216" y="264"/>
                  </a:lnTo>
                  <a:lnTo>
                    <a:pt x="210" y="276"/>
                  </a:lnTo>
                  <a:lnTo>
                    <a:pt x="204" y="282"/>
                  </a:lnTo>
                  <a:lnTo>
                    <a:pt x="198" y="276"/>
                  </a:lnTo>
                  <a:lnTo>
                    <a:pt x="192" y="264"/>
                  </a:lnTo>
                  <a:lnTo>
                    <a:pt x="186" y="258"/>
                  </a:lnTo>
                  <a:lnTo>
                    <a:pt x="192" y="246"/>
                  </a:lnTo>
                  <a:lnTo>
                    <a:pt x="192" y="222"/>
                  </a:lnTo>
                  <a:lnTo>
                    <a:pt x="186" y="222"/>
                  </a:lnTo>
                  <a:lnTo>
                    <a:pt x="168" y="228"/>
                  </a:lnTo>
                  <a:lnTo>
                    <a:pt x="156" y="228"/>
                  </a:lnTo>
                  <a:lnTo>
                    <a:pt x="156" y="222"/>
                  </a:lnTo>
                  <a:lnTo>
                    <a:pt x="150" y="210"/>
                  </a:lnTo>
                  <a:lnTo>
                    <a:pt x="150" y="186"/>
                  </a:lnTo>
                  <a:lnTo>
                    <a:pt x="156" y="180"/>
                  </a:lnTo>
                  <a:lnTo>
                    <a:pt x="150" y="168"/>
                  </a:lnTo>
                  <a:lnTo>
                    <a:pt x="144" y="180"/>
                  </a:lnTo>
                  <a:lnTo>
                    <a:pt x="138" y="180"/>
                  </a:lnTo>
                  <a:lnTo>
                    <a:pt x="132" y="186"/>
                  </a:lnTo>
                  <a:lnTo>
                    <a:pt x="138" y="198"/>
                  </a:lnTo>
                  <a:lnTo>
                    <a:pt x="132" y="192"/>
                  </a:lnTo>
                  <a:lnTo>
                    <a:pt x="120" y="204"/>
                  </a:lnTo>
                  <a:lnTo>
                    <a:pt x="114" y="198"/>
                  </a:lnTo>
                  <a:lnTo>
                    <a:pt x="108" y="198"/>
                  </a:lnTo>
                  <a:lnTo>
                    <a:pt x="102" y="192"/>
                  </a:lnTo>
                  <a:lnTo>
                    <a:pt x="96" y="192"/>
                  </a:lnTo>
                  <a:lnTo>
                    <a:pt x="90" y="186"/>
                  </a:lnTo>
                  <a:lnTo>
                    <a:pt x="84" y="186"/>
                  </a:lnTo>
                  <a:lnTo>
                    <a:pt x="78" y="180"/>
                  </a:lnTo>
                  <a:lnTo>
                    <a:pt x="72" y="174"/>
                  </a:lnTo>
                  <a:lnTo>
                    <a:pt x="66" y="174"/>
                  </a:lnTo>
                  <a:lnTo>
                    <a:pt x="54" y="156"/>
                  </a:lnTo>
                  <a:lnTo>
                    <a:pt x="42" y="150"/>
                  </a:lnTo>
                  <a:lnTo>
                    <a:pt x="42" y="126"/>
                  </a:lnTo>
                  <a:lnTo>
                    <a:pt x="48" y="120"/>
                  </a:lnTo>
                  <a:lnTo>
                    <a:pt x="42" y="108"/>
                  </a:lnTo>
                  <a:lnTo>
                    <a:pt x="42" y="90"/>
                  </a:lnTo>
                  <a:lnTo>
                    <a:pt x="48" y="78"/>
                  </a:lnTo>
                  <a:lnTo>
                    <a:pt x="36" y="72"/>
                  </a:lnTo>
                  <a:lnTo>
                    <a:pt x="30" y="66"/>
                  </a:lnTo>
                  <a:lnTo>
                    <a:pt x="24" y="66"/>
                  </a:lnTo>
                  <a:lnTo>
                    <a:pt x="18" y="60"/>
                  </a:lnTo>
                  <a:lnTo>
                    <a:pt x="12" y="60"/>
                  </a:lnTo>
                  <a:lnTo>
                    <a:pt x="6" y="42"/>
                  </a:lnTo>
                  <a:lnTo>
                    <a:pt x="6" y="24"/>
                  </a:lnTo>
                  <a:lnTo>
                    <a:pt x="0" y="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2" name="Freeform 100"/>
            <p:cNvSpPr>
              <a:spLocks/>
            </p:cNvSpPr>
            <p:nvPr/>
          </p:nvSpPr>
          <p:spPr bwMode="auto">
            <a:xfrm>
              <a:off x="3846" y="1087"/>
              <a:ext cx="697" cy="326"/>
            </a:xfrm>
            <a:custGeom>
              <a:avLst/>
              <a:gdLst>
                <a:gd name="T0" fmla="*/ 12 w 360"/>
                <a:gd name="T1" fmla="*/ 162 h 174"/>
                <a:gd name="T2" fmla="*/ 0 w 360"/>
                <a:gd name="T3" fmla="*/ 162 h 174"/>
                <a:gd name="T4" fmla="*/ 12 w 360"/>
                <a:gd name="T5" fmla="*/ 156 h 174"/>
                <a:gd name="T6" fmla="*/ 24 w 360"/>
                <a:gd name="T7" fmla="*/ 144 h 174"/>
                <a:gd name="T8" fmla="*/ 42 w 360"/>
                <a:gd name="T9" fmla="*/ 132 h 174"/>
                <a:gd name="T10" fmla="*/ 54 w 360"/>
                <a:gd name="T11" fmla="*/ 126 h 174"/>
                <a:gd name="T12" fmla="*/ 72 w 360"/>
                <a:gd name="T13" fmla="*/ 126 h 174"/>
                <a:gd name="T14" fmla="*/ 78 w 360"/>
                <a:gd name="T15" fmla="*/ 138 h 174"/>
                <a:gd name="T16" fmla="*/ 90 w 360"/>
                <a:gd name="T17" fmla="*/ 114 h 174"/>
                <a:gd name="T18" fmla="*/ 102 w 360"/>
                <a:gd name="T19" fmla="*/ 114 h 174"/>
                <a:gd name="T20" fmla="*/ 114 w 360"/>
                <a:gd name="T21" fmla="*/ 114 h 174"/>
                <a:gd name="T22" fmla="*/ 108 w 360"/>
                <a:gd name="T23" fmla="*/ 144 h 174"/>
                <a:gd name="T24" fmla="*/ 114 w 360"/>
                <a:gd name="T25" fmla="*/ 156 h 174"/>
                <a:gd name="T26" fmla="*/ 132 w 360"/>
                <a:gd name="T27" fmla="*/ 156 h 174"/>
                <a:gd name="T28" fmla="*/ 150 w 360"/>
                <a:gd name="T29" fmla="*/ 156 h 174"/>
                <a:gd name="T30" fmla="*/ 162 w 360"/>
                <a:gd name="T31" fmla="*/ 138 h 174"/>
                <a:gd name="T32" fmla="*/ 174 w 360"/>
                <a:gd name="T33" fmla="*/ 132 h 174"/>
                <a:gd name="T34" fmla="*/ 180 w 360"/>
                <a:gd name="T35" fmla="*/ 114 h 174"/>
                <a:gd name="T36" fmla="*/ 192 w 360"/>
                <a:gd name="T37" fmla="*/ 102 h 174"/>
                <a:gd name="T38" fmla="*/ 192 w 360"/>
                <a:gd name="T39" fmla="*/ 90 h 174"/>
                <a:gd name="T40" fmla="*/ 204 w 360"/>
                <a:gd name="T41" fmla="*/ 90 h 174"/>
                <a:gd name="T42" fmla="*/ 228 w 360"/>
                <a:gd name="T43" fmla="*/ 90 h 174"/>
                <a:gd name="T44" fmla="*/ 240 w 360"/>
                <a:gd name="T45" fmla="*/ 72 h 174"/>
                <a:gd name="T46" fmla="*/ 252 w 360"/>
                <a:gd name="T47" fmla="*/ 72 h 174"/>
                <a:gd name="T48" fmla="*/ 270 w 360"/>
                <a:gd name="T49" fmla="*/ 72 h 174"/>
                <a:gd name="T50" fmla="*/ 276 w 360"/>
                <a:gd name="T51" fmla="*/ 108 h 174"/>
                <a:gd name="T52" fmla="*/ 288 w 360"/>
                <a:gd name="T53" fmla="*/ 126 h 174"/>
                <a:gd name="T54" fmla="*/ 294 w 360"/>
                <a:gd name="T55" fmla="*/ 138 h 174"/>
                <a:gd name="T56" fmla="*/ 306 w 360"/>
                <a:gd name="T57" fmla="*/ 144 h 174"/>
                <a:gd name="T58" fmla="*/ 318 w 360"/>
                <a:gd name="T59" fmla="*/ 138 h 174"/>
                <a:gd name="T60" fmla="*/ 330 w 360"/>
                <a:gd name="T61" fmla="*/ 126 h 174"/>
                <a:gd name="T62" fmla="*/ 318 w 360"/>
                <a:gd name="T63" fmla="*/ 114 h 174"/>
                <a:gd name="T64" fmla="*/ 330 w 360"/>
                <a:gd name="T65" fmla="*/ 102 h 174"/>
                <a:gd name="T66" fmla="*/ 336 w 360"/>
                <a:gd name="T67" fmla="*/ 84 h 174"/>
                <a:gd name="T68" fmla="*/ 336 w 360"/>
                <a:gd name="T69" fmla="*/ 84 h 174"/>
                <a:gd name="T70" fmla="*/ 330 w 360"/>
                <a:gd name="T71" fmla="*/ 66 h 174"/>
                <a:gd name="T72" fmla="*/ 324 w 360"/>
                <a:gd name="T73" fmla="*/ 48 h 174"/>
                <a:gd name="T74" fmla="*/ 330 w 360"/>
                <a:gd name="T75" fmla="*/ 12 h 174"/>
                <a:gd name="T76" fmla="*/ 318 w 360"/>
                <a:gd name="T77" fmla="*/ 12 h 174"/>
                <a:gd name="T78" fmla="*/ 318 w 360"/>
                <a:gd name="T79" fmla="*/ 6 h 174"/>
                <a:gd name="T80" fmla="*/ 330 w 360"/>
                <a:gd name="T81" fmla="*/ 6 h 174"/>
                <a:gd name="T82" fmla="*/ 342 w 360"/>
                <a:gd name="T83" fmla="*/ 6 h 174"/>
                <a:gd name="T84" fmla="*/ 354 w 360"/>
                <a:gd name="T8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0" h="174">
                  <a:moveTo>
                    <a:pt x="30" y="174"/>
                  </a:moveTo>
                  <a:lnTo>
                    <a:pt x="12" y="162"/>
                  </a:lnTo>
                  <a:lnTo>
                    <a:pt x="6" y="174"/>
                  </a:lnTo>
                  <a:lnTo>
                    <a:pt x="0" y="162"/>
                  </a:lnTo>
                  <a:lnTo>
                    <a:pt x="6" y="162"/>
                  </a:lnTo>
                  <a:lnTo>
                    <a:pt x="12" y="156"/>
                  </a:lnTo>
                  <a:lnTo>
                    <a:pt x="24" y="150"/>
                  </a:lnTo>
                  <a:lnTo>
                    <a:pt x="24" y="144"/>
                  </a:lnTo>
                  <a:lnTo>
                    <a:pt x="30" y="138"/>
                  </a:lnTo>
                  <a:lnTo>
                    <a:pt x="42" y="132"/>
                  </a:lnTo>
                  <a:lnTo>
                    <a:pt x="48" y="132"/>
                  </a:lnTo>
                  <a:lnTo>
                    <a:pt x="54" y="126"/>
                  </a:lnTo>
                  <a:lnTo>
                    <a:pt x="66" y="126"/>
                  </a:lnTo>
                  <a:lnTo>
                    <a:pt x="72" y="126"/>
                  </a:lnTo>
                  <a:lnTo>
                    <a:pt x="72" y="138"/>
                  </a:lnTo>
                  <a:lnTo>
                    <a:pt x="78" y="138"/>
                  </a:lnTo>
                  <a:lnTo>
                    <a:pt x="84" y="132"/>
                  </a:lnTo>
                  <a:lnTo>
                    <a:pt x="90" y="114"/>
                  </a:lnTo>
                  <a:lnTo>
                    <a:pt x="96" y="114"/>
                  </a:lnTo>
                  <a:lnTo>
                    <a:pt x="102" y="114"/>
                  </a:lnTo>
                  <a:lnTo>
                    <a:pt x="108" y="108"/>
                  </a:lnTo>
                  <a:lnTo>
                    <a:pt x="114" y="114"/>
                  </a:lnTo>
                  <a:lnTo>
                    <a:pt x="108" y="120"/>
                  </a:lnTo>
                  <a:lnTo>
                    <a:pt x="108" y="144"/>
                  </a:lnTo>
                  <a:lnTo>
                    <a:pt x="114" y="150"/>
                  </a:lnTo>
                  <a:lnTo>
                    <a:pt x="114" y="156"/>
                  </a:lnTo>
                  <a:lnTo>
                    <a:pt x="126" y="156"/>
                  </a:lnTo>
                  <a:lnTo>
                    <a:pt x="132" y="156"/>
                  </a:lnTo>
                  <a:lnTo>
                    <a:pt x="144" y="156"/>
                  </a:lnTo>
                  <a:lnTo>
                    <a:pt x="150" y="156"/>
                  </a:lnTo>
                  <a:lnTo>
                    <a:pt x="156" y="150"/>
                  </a:lnTo>
                  <a:lnTo>
                    <a:pt x="162" y="138"/>
                  </a:lnTo>
                  <a:lnTo>
                    <a:pt x="162" y="132"/>
                  </a:lnTo>
                  <a:lnTo>
                    <a:pt x="174" y="132"/>
                  </a:lnTo>
                  <a:lnTo>
                    <a:pt x="174" y="126"/>
                  </a:lnTo>
                  <a:lnTo>
                    <a:pt x="180" y="114"/>
                  </a:lnTo>
                  <a:lnTo>
                    <a:pt x="192" y="108"/>
                  </a:lnTo>
                  <a:lnTo>
                    <a:pt x="192" y="102"/>
                  </a:lnTo>
                  <a:lnTo>
                    <a:pt x="186" y="90"/>
                  </a:lnTo>
                  <a:lnTo>
                    <a:pt x="192" y="90"/>
                  </a:lnTo>
                  <a:lnTo>
                    <a:pt x="198" y="96"/>
                  </a:lnTo>
                  <a:lnTo>
                    <a:pt x="204" y="90"/>
                  </a:lnTo>
                  <a:lnTo>
                    <a:pt x="222" y="84"/>
                  </a:lnTo>
                  <a:lnTo>
                    <a:pt x="228" y="90"/>
                  </a:lnTo>
                  <a:lnTo>
                    <a:pt x="234" y="90"/>
                  </a:lnTo>
                  <a:lnTo>
                    <a:pt x="240" y="72"/>
                  </a:lnTo>
                  <a:lnTo>
                    <a:pt x="246" y="78"/>
                  </a:lnTo>
                  <a:lnTo>
                    <a:pt x="252" y="72"/>
                  </a:lnTo>
                  <a:lnTo>
                    <a:pt x="258" y="66"/>
                  </a:lnTo>
                  <a:lnTo>
                    <a:pt x="270" y="72"/>
                  </a:lnTo>
                  <a:lnTo>
                    <a:pt x="276" y="90"/>
                  </a:lnTo>
                  <a:lnTo>
                    <a:pt x="276" y="108"/>
                  </a:lnTo>
                  <a:lnTo>
                    <a:pt x="282" y="120"/>
                  </a:lnTo>
                  <a:lnTo>
                    <a:pt x="288" y="126"/>
                  </a:lnTo>
                  <a:lnTo>
                    <a:pt x="288" y="138"/>
                  </a:lnTo>
                  <a:lnTo>
                    <a:pt x="294" y="138"/>
                  </a:lnTo>
                  <a:lnTo>
                    <a:pt x="300" y="144"/>
                  </a:lnTo>
                  <a:lnTo>
                    <a:pt x="306" y="144"/>
                  </a:lnTo>
                  <a:lnTo>
                    <a:pt x="312" y="138"/>
                  </a:lnTo>
                  <a:lnTo>
                    <a:pt x="318" y="138"/>
                  </a:lnTo>
                  <a:lnTo>
                    <a:pt x="324" y="138"/>
                  </a:lnTo>
                  <a:lnTo>
                    <a:pt x="330" y="126"/>
                  </a:lnTo>
                  <a:lnTo>
                    <a:pt x="324" y="120"/>
                  </a:lnTo>
                  <a:lnTo>
                    <a:pt x="318" y="114"/>
                  </a:lnTo>
                  <a:lnTo>
                    <a:pt x="318" y="102"/>
                  </a:lnTo>
                  <a:lnTo>
                    <a:pt x="330" y="102"/>
                  </a:lnTo>
                  <a:lnTo>
                    <a:pt x="336" y="96"/>
                  </a:lnTo>
                  <a:lnTo>
                    <a:pt x="336" y="84"/>
                  </a:lnTo>
                  <a:lnTo>
                    <a:pt x="342" y="84"/>
                  </a:lnTo>
                  <a:lnTo>
                    <a:pt x="336" y="84"/>
                  </a:lnTo>
                  <a:lnTo>
                    <a:pt x="330" y="78"/>
                  </a:lnTo>
                  <a:lnTo>
                    <a:pt x="330" y="66"/>
                  </a:lnTo>
                  <a:lnTo>
                    <a:pt x="324" y="60"/>
                  </a:lnTo>
                  <a:lnTo>
                    <a:pt x="324" y="48"/>
                  </a:lnTo>
                  <a:lnTo>
                    <a:pt x="330" y="36"/>
                  </a:lnTo>
                  <a:lnTo>
                    <a:pt x="330" y="12"/>
                  </a:lnTo>
                  <a:lnTo>
                    <a:pt x="324" y="12"/>
                  </a:lnTo>
                  <a:lnTo>
                    <a:pt x="318" y="12"/>
                  </a:lnTo>
                  <a:lnTo>
                    <a:pt x="312" y="12"/>
                  </a:lnTo>
                  <a:lnTo>
                    <a:pt x="318" y="6"/>
                  </a:lnTo>
                  <a:lnTo>
                    <a:pt x="324" y="6"/>
                  </a:lnTo>
                  <a:lnTo>
                    <a:pt x="330" y="6"/>
                  </a:lnTo>
                  <a:lnTo>
                    <a:pt x="336" y="0"/>
                  </a:lnTo>
                  <a:lnTo>
                    <a:pt x="342" y="6"/>
                  </a:lnTo>
                  <a:lnTo>
                    <a:pt x="348" y="6"/>
                  </a:lnTo>
                  <a:lnTo>
                    <a:pt x="354" y="0"/>
                  </a:lnTo>
                  <a:lnTo>
                    <a:pt x="360" y="6"/>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3" name="Freeform 101"/>
            <p:cNvSpPr>
              <a:spLocks/>
            </p:cNvSpPr>
            <p:nvPr/>
          </p:nvSpPr>
          <p:spPr bwMode="auto">
            <a:xfrm>
              <a:off x="3138" y="1807"/>
              <a:ext cx="999" cy="562"/>
            </a:xfrm>
            <a:custGeom>
              <a:avLst/>
              <a:gdLst>
                <a:gd name="T0" fmla="*/ 6 w 516"/>
                <a:gd name="T1" fmla="*/ 198 h 300"/>
                <a:gd name="T2" fmla="*/ 18 w 516"/>
                <a:gd name="T3" fmla="*/ 186 h 300"/>
                <a:gd name="T4" fmla="*/ 24 w 516"/>
                <a:gd name="T5" fmla="*/ 168 h 300"/>
                <a:gd name="T6" fmla="*/ 36 w 516"/>
                <a:gd name="T7" fmla="*/ 162 h 300"/>
                <a:gd name="T8" fmla="*/ 48 w 516"/>
                <a:gd name="T9" fmla="*/ 150 h 300"/>
                <a:gd name="T10" fmla="*/ 60 w 516"/>
                <a:gd name="T11" fmla="*/ 150 h 300"/>
                <a:gd name="T12" fmla="*/ 72 w 516"/>
                <a:gd name="T13" fmla="*/ 144 h 300"/>
                <a:gd name="T14" fmla="*/ 96 w 516"/>
                <a:gd name="T15" fmla="*/ 138 h 300"/>
                <a:gd name="T16" fmla="*/ 114 w 516"/>
                <a:gd name="T17" fmla="*/ 138 h 300"/>
                <a:gd name="T18" fmla="*/ 150 w 516"/>
                <a:gd name="T19" fmla="*/ 108 h 300"/>
                <a:gd name="T20" fmla="*/ 156 w 516"/>
                <a:gd name="T21" fmla="*/ 102 h 300"/>
                <a:gd name="T22" fmla="*/ 162 w 516"/>
                <a:gd name="T23" fmla="*/ 90 h 300"/>
                <a:gd name="T24" fmla="*/ 162 w 516"/>
                <a:gd name="T25" fmla="*/ 66 h 300"/>
                <a:gd name="T26" fmla="*/ 174 w 516"/>
                <a:gd name="T27" fmla="*/ 48 h 300"/>
                <a:gd name="T28" fmla="*/ 216 w 516"/>
                <a:gd name="T29" fmla="*/ 42 h 300"/>
                <a:gd name="T30" fmla="*/ 228 w 516"/>
                <a:gd name="T31" fmla="*/ 42 h 300"/>
                <a:gd name="T32" fmla="*/ 258 w 516"/>
                <a:gd name="T33" fmla="*/ 36 h 300"/>
                <a:gd name="T34" fmla="*/ 276 w 516"/>
                <a:gd name="T35" fmla="*/ 18 h 300"/>
                <a:gd name="T36" fmla="*/ 288 w 516"/>
                <a:gd name="T37" fmla="*/ 18 h 300"/>
                <a:gd name="T38" fmla="*/ 300 w 516"/>
                <a:gd name="T39" fmla="*/ 12 h 300"/>
                <a:gd name="T40" fmla="*/ 312 w 516"/>
                <a:gd name="T41" fmla="*/ 6 h 300"/>
                <a:gd name="T42" fmla="*/ 324 w 516"/>
                <a:gd name="T43" fmla="*/ 12 h 300"/>
                <a:gd name="T44" fmla="*/ 330 w 516"/>
                <a:gd name="T45" fmla="*/ 24 h 300"/>
                <a:gd name="T46" fmla="*/ 348 w 516"/>
                <a:gd name="T47" fmla="*/ 36 h 300"/>
                <a:gd name="T48" fmla="*/ 348 w 516"/>
                <a:gd name="T49" fmla="*/ 36 h 300"/>
                <a:gd name="T50" fmla="*/ 360 w 516"/>
                <a:gd name="T51" fmla="*/ 42 h 300"/>
                <a:gd name="T52" fmla="*/ 372 w 516"/>
                <a:gd name="T53" fmla="*/ 48 h 300"/>
                <a:gd name="T54" fmla="*/ 384 w 516"/>
                <a:gd name="T55" fmla="*/ 54 h 300"/>
                <a:gd name="T56" fmla="*/ 396 w 516"/>
                <a:gd name="T57" fmla="*/ 48 h 300"/>
                <a:gd name="T58" fmla="*/ 408 w 516"/>
                <a:gd name="T59" fmla="*/ 60 h 300"/>
                <a:gd name="T60" fmla="*/ 420 w 516"/>
                <a:gd name="T61" fmla="*/ 54 h 300"/>
                <a:gd name="T62" fmla="*/ 438 w 516"/>
                <a:gd name="T63" fmla="*/ 54 h 300"/>
                <a:gd name="T64" fmla="*/ 444 w 516"/>
                <a:gd name="T65" fmla="*/ 78 h 300"/>
                <a:gd name="T66" fmla="*/ 456 w 516"/>
                <a:gd name="T67" fmla="*/ 78 h 300"/>
                <a:gd name="T68" fmla="*/ 468 w 516"/>
                <a:gd name="T69" fmla="*/ 90 h 300"/>
                <a:gd name="T70" fmla="*/ 480 w 516"/>
                <a:gd name="T71" fmla="*/ 90 h 300"/>
                <a:gd name="T72" fmla="*/ 486 w 516"/>
                <a:gd name="T73" fmla="*/ 108 h 300"/>
                <a:gd name="T74" fmla="*/ 498 w 516"/>
                <a:gd name="T75" fmla="*/ 120 h 300"/>
                <a:gd name="T76" fmla="*/ 510 w 516"/>
                <a:gd name="T77" fmla="*/ 114 h 300"/>
                <a:gd name="T78" fmla="*/ 516 w 516"/>
                <a:gd name="T79" fmla="*/ 132 h 300"/>
                <a:gd name="T80" fmla="*/ 504 w 516"/>
                <a:gd name="T81" fmla="*/ 144 h 300"/>
                <a:gd name="T82" fmla="*/ 510 w 516"/>
                <a:gd name="T83" fmla="*/ 162 h 300"/>
                <a:gd name="T84" fmla="*/ 504 w 516"/>
                <a:gd name="T85" fmla="*/ 186 h 300"/>
                <a:gd name="T86" fmla="*/ 498 w 516"/>
                <a:gd name="T87" fmla="*/ 204 h 300"/>
                <a:gd name="T88" fmla="*/ 504 w 516"/>
                <a:gd name="T89" fmla="*/ 216 h 300"/>
                <a:gd name="T90" fmla="*/ 492 w 516"/>
                <a:gd name="T91" fmla="*/ 234 h 300"/>
                <a:gd name="T92" fmla="*/ 474 w 516"/>
                <a:gd name="T93" fmla="*/ 252 h 300"/>
                <a:gd name="T94" fmla="*/ 456 w 516"/>
                <a:gd name="T95" fmla="*/ 264 h 300"/>
                <a:gd name="T96" fmla="*/ 444 w 516"/>
                <a:gd name="T97" fmla="*/ 282 h 300"/>
                <a:gd name="T98" fmla="*/ 432 w 516"/>
                <a:gd name="T99" fmla="*/ 282 h 300"/>
                <a:gd name="T100" fmla="*/ 426 w 516"/>
                <a:gd name="T101" fmla="*/ 2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300">
                  <a:moveTo>
                    <a:pt x="0" y="204"/>
                  </a:moveTo>
                  <a:lnTo>
                    <a:pt x="6" y="198"/>
                  </a:lnTo>
                  <a:lnTo>
                    <a:pt x="12" y="192"/>
                  </a:lnTo>
                  <a:lnTo>
                    <a:pt x="18" y="186"/>
                  </a:lnTo>
                  <a:lnTo>
                    <a:pt x="24" y="180"/>
                  </a:lnTo>
                  <a:lnTo>
                    <a:pt x="24" y="168"/>
                  </a:lnTo>
                  <a:lnTo>
                    <a:pt x="30" y="168"/>
                  </a:lnTo>
                  <a:lnTo>
                    <a:pt x="36" y="162"/>
                  </a:lnTo>
                  <a:lnTo>
                    <a:pt x="42" y="156"/>
                  </a:lnTo>
                  <a:lnTo>
                    <a:pt x="48" y="150"/>
                  </a:lnTo>
                  <a:lnTo>
                    <a:pt x="54" y="150"/>
                  </a:lnTo>
                  <a:lnTo>
                    <a:pt x="60" y="150"/>
                  </a:lnTo>
                  <a:lnTo>
                    <a:pt x="72" y="150"/>
                  </a:lnTo>
                  <a:lnTo>
                    <a:pt x="72" y="144"/>
                  </a:lnTo>
                  <a:lnTo>
                    <a:pt x="84" y="138"/>
                  </a:lnTo>
                  <a:lnTo>
                    <a:pt x="96" y="138"/>
                  </a:lnTo>
                  <a:lnTo>
                    <a:pt x="114" y="156"/>
                  </a:lnTo>
                  <a:lnTo>
                    <a:pt x="114" y="138"/>
                  </a:lnTo>
                  <a:lnTo>
                    <a:pt x="144" y="108"/>
                  </a:lnTo>
                  <a:lnTo>
                    <a:pt x="150" y="108"/>
                  </a:lnTo>
                  <a:lnTo>
                    <a:pt x="162" y="108"/>
                  </a:lnTo>
                  <a:lnTo>
                    <a:pt x="156" y="102"/>
                  </a:lnTo>
                  <a:lnTo>
                    <a:pt x="156" y="96"/>
                  </a:lnTo>
                  <a:lnTo>
                    <a:pt x="162" y="90"/>
                  </a:lnTo>
                  <a:lnTo>
                    <a:pt x="156" y="72"/>
                  </a:lnTo>
                  <a:lnTo>
                    <a:pt x="162" y="66"/>
                  </a:lnTo>
                  <a:lnTo>
                    <a:pt x="168" y="54"/>
                  </a:lnTo>
                  <a:lnTo>
                    <a:pt x="174" y="48"/>
                  </a:lnTo>
                  <a:lnTo>
                    <a:pt x="186" y="42"/>
                  </a:lnTo>
                  <a:lnTo>
                    <a:pt x="216" y="42"/>
                  </a:lnTo>
                  <a:lnTo>
                    <a:pt x="222" y="42"/>
                  </a:lnTo>
                  <a:lnTo>
                    <a:pt x="228" y="42"/>
                  </a:lnTo>
                  <a:lnTo>
                    <a:pt x="240" y="42"/>
                  </a:lnTo>
                  <a:lnTo>
                    <a:pt x="258" y="36"/>
                  </a:lnTo>
                  <a:lnTo>
                    <a:pt x="264" y="36"/>
                  </a:lnTo>
                  <a:lnTo>
                    <a:pt x="276" y="18"/>
                  </a:lnTo>
                  <a:lnTo>
                    <a:pt x="282" y="12"/>
                  </a:lnTo>
                  <a:lnTo>
                    <a:pt x="288" y="18"/>
                  </a:lnTo>
                  <a:lnTo>
                    <a:pt x="294" y="18"/>
                  </a:lnTo>
                  <a:lnTo>
                    <a:pt x="300" y="12"/>
                  </a:lnTo>
                  <a:lnTo>
                    <a:pt x="306" y="12"/>
                  </a:lnTo>
                  <a:lnTo>
                    <a:pt x="312" y="6"/>
                  </a:lnTo>
                  <a:lnTo>
                    <a:pt x="318" y="0"/>
                  </a:lnTo>
                  <a:lnTo>
                    <a:pt x="324" y="12"/>
                  </a:lnTo>
                  <a:lnTo>
                    <a:pt x="324" y="18"/>
                  </a:lnTo>
                  <a:lnTo>
                    <a:pt x="330" y="24"/>
                  </a:lnTo>
                  <a:lnTo>
                    <a:pt x="336" y="36"/>
                  </a:lnTo>
                  <a:lnTo>
                    <a:pt x="348" y="36"/>
                  </a:lnTo>
                  <a:lnTo>
                    <a:pt x="342" y="36"/>
                  </a:lnTo>
                  <a:lnTo>
                    <a:pt x="348" y="36"/>
                  </a:lnTo>
                  <a:lnTo>
                    <a:pt x="354" y="42"/>
                  </a:lnTo>
                  <a:lnTo>
                    <a:pt x="360" y="42"/>
                  </a:lnTo>
                  <a:lnTo>
                    <a:pt x="366" y="48"/>
                  </a:lnTo>
                  <a:lnTo>
                    <a:pt x="372" y="48"/>
                  </a:lnTo>
                  <a:lnTo>
                    <a:pt x="378" y="54"/>
                  </a:lnTo>
                  <a:lnTo>
                    <a:pt x="384" y="54"/>
                  </a:lnTo>
                  <a:lnTo>
                    <a:pt x="390" y="54"/>
                  </a:lnTo>
                  <a:lnTo>
                    <a:pt x="396" y="48"/>
                  </a:lnTo>
                  <a:lnTo>
                    <a:pt x="408" y="48"/>
                  </a:lnTo>
                  <a:lnTo>
                    <a:pt x="408" y="60"/>
                  </a:lnTo>
                  <a:lnTo>
                    <a:pt x="414" y="54"/>
                  </a:lnTo>
                  <a:lnTo>
                    <a:pt x="420" y="54"/>
                  </a:lnTo>
                  <a:lnTo>
                    <a:pt x="432" y="48"/>
                  </a:lnTo>
                  <a:lnTo>
                    <a:pt x="438" y="54"/>
                  </a:lnTo>
                  <a:lnTo>
                    <a:pt x="438" y="66"/>
                  </a:lnTo>
                  <a:lnTo>
                    <a:pt x="444" y="78"/>
                  </a:lnTo>
                  <a:lnTo>
                    <a:pt x="450" y="72"/>
                  </a:lnTo>
                  <a:lnTo>
                    <a:pt x="456" y="78"/>
                  </a:lnTo>
                  <a:lnTo>
                    <a:pt x="462" y="78"/>
                  </a:lnTo>
                  <a:lnTo>
                    <a:pt x="468" y="90"/>
                  </a:lnTo>
                  <a:lnTo>
                    <a:pt x="474" y="90"/>
                  </a:lnTo>
                  <a:lnTo>
                    <a:pt x="480" y="90"/>
                  </a:lnTo>
                  <a:lnTo>
                    <a:pt x="480" y="102"/>
                  </a:lnTo>
                  <a:lnTo>
                    <a:pt x="486" y="108"/>
                  </a:lnTo>
                  <a:lnTo>
                    <a:pt x="492" y="114"/>
                  </a:lnTo>
                  <a:lnTo>
                    <a:pt x="498" y="120"/>
                  </a:lnTo>
                  <a:lnTo>
                    <a:pt x="504" y="126"/>
                  </a:lnTo>
                  <a:lnTo>
                    <a:pt x="510" y="114"/>
                  </a:lnTo>
                  <a:lnTo>
                    <a:pt x="510" y="126"/>
                  </a:lnTo>
                  <a:lnTo>
                    <a:pt x="516" y="132"/>
                  </a:lnTo>
                  <a:lnTo>
                    <a:pt x="510" y="138"/>
                  </a:lnTo>
                  <a:lnTo>
                    <a:pt x="504" y="144"/>
                  </a:lnTo>
                  <a:lnTo>
                    <a:pt x="504" y="150"/>
                  </a:lnTo>
                  <a:lnTo>
                    <a:pt x="510" y="162"/>
                  </a:lnTo>
                  <a:lnTo>
                    <a:pt x="510" y="174"/>
                  </a:lnTo>
                  <a:lnTo>
                    <a:pt x="504" y="186"/>
                  </a:lnTo>
                  <a:lnTo>
                    <a:pt x="498" y="192"/>
                  </a:lnTo>
                  <a:lnTo>
                    <a:pt x="498" y="204"/>
                  </a:lnTo>
                  <a:lnTo>
                    <a:pt x="504" y="210"/>
                  </a:lnTo>
                  <a:lnTo>
                    <a:pt x="504" y="216"/>
                  </a:lnTo>
                  <a:lnTo>
                    <a:pt x="498" y="228"/>
                  </a:lnTo>
                  <a:lnTo>
                    <a:pt x="492" y="234"/>
                  </a:lnTo>
                  <a:lnTo>
                    <a:pt x="480" y="252"/>
                  </a:lnTo>
                  <a:lnTo>
                    <a:pt x="474" y="252"/>
                  </a:lnTo>
                  <a:lnTo>
                    <a:pt x="468" y="258"/>
                  </a:lnTo>
                  <a:lnTo>
                    <a:pt x="456" y="264"/>
                  </a:lnTo>
                  <a:lnTo>
                    <a:pt x="456" y="270"/>
                  </a:lnTo>
                  <a:lnTo>
                    <a:pt x="444" y="282"/>
                  </a:lnTo>
                  <a:lnTo>
                    <a:pt x="438" y="282"/>
                  </a:lnTo>
                  <a:lnTo>
                    <a:pt x="432" y="282"/>
                  </a:lnTo>
                  <a:lnTo>
                    <a:pt x="426" y="282"/>
                  </a:lnTo>
                  <a:lnTo>
                    <a:pt x="426" y="294"/>
                  </a:lnTo>
                  <a:lnTo>
                    <a:pt x="420" y="30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4" name="Freeform 102"/>
            <p:cNvSpPr>
              <a:spLocks/>
            </p:cNvSpPr>
            <p:nvPr/>
          </p:nvSpPr>
          <p:spPr bwMode="auto">
            <a:xfrm>
              <a:off x="3427" y="1278"/>
              <a:ext cx="396" cy="552"/>
            </a:xfrm>
            <a:custGeom>
              <a:avLst/>
              <a:gdLst>
                <a:gd name="T0" fmla="*/ 0 w 204"/>
                <a:gd name="T1" fmla="*/ 0 h 294"/>
                <a:gd name="T2" fmla="*/ 0 w 204"/>
                <a:gd name="T3" fmla="*/ 6 h 294"/>
                <a:gd name="T4" fmla="*/ 12 w 204"/>
                <a:gd name="T5" fmla="*/ 12 h 294"/>
                <a:gd name="T6" fmla="*/ 18 w 204"/>
                <a:gd name="T7" fmla="*/ 12 h 294"/>
                <a:gd name="T8" fmla="*/ 24 w 204"/>
                <a:gd name="T9" fmla="*/ 18 h 294"/>
                <a:gd name="T10" fmla="*/ 30 w 204"/>
                <a:gd name="T11" fmla="*/ 18 h 294"/>
                <a:gd name="T12" fmla="*/ 36 w 204"/>
                <a:gd name="T13" fmla="*/ 18 h 294"/>
                <a:gd name="T14" fmla="*/ 48 w 204"/>
                <a:gd name="T15" fmla="*/ 12 h 294"/>
                <a:gd name="T16" fmla="*/ 54 w 204"/>
                <a:gd name="T17" fmla="*/ 6 h 294"/>
                <a:gd name="T18" fmla="*/ 66 w 204"/>
                <a:gd name="T19" fmla="*/ 0 h 294"/>
                <a:gd name="T20" fmla="*/ 66 w 204"/>
                <a:gd name="T21" fmla="*/ 6 h 294"/>
                <a:gd name="T22" fmla="*/ 72 w 204"/>
                <a:gd name="T23" fmla="*/ 24 h 294"/>
                <a:gd name="T24" fmla="*/ 78 w 204"/>
                <a:gd name="T25" fmla="*/ 30 h 294"/>
                <a:gd name="T26" fmla="*/ 84 w 204"/>
                <a:gd name="T27" fmla="*/ 36 h 294"/>
                <a:gd name="T28" fmla="*/ 84 w 204"/>
                <a:gd name="T29" fmla="*/ 42 h 294"/>
                <a:gd name="T30" fmla="*/ 90 w 204"/>
                <a:gd name="T31" fmla="*/ 48 h 294"/>
                <a:gd name="T32" fmla="*/ 102 w 204"/>
                <a:gd name="T33" fmla="*/ 48 h 294"/>
                <a:gd name="T34" fmla="*/ 120 w 204"/>
                <a:gd name="T35" fmla="*/ 48 h 294"/>
                <a:gd name="T36" fmla="*/ 126 w 204"/>
                <a:gd name="T37" fmla="*/ 54 h 294"/>
                <a:gd name="T38" fmla="*/ 126 w 204"/>
                <a:gd name="T39" fmla="*/ 42 h 294"/>
                <a:gd name="T40" fmla="*/ 138 w 204"/>
                <a:gd name="T41" fmla="*/ 36 h 294"/>
                <a:gd name="T42" fmla="*/ 144 w 204"/>
                <a:gd name="T43" fmla="*/ 36 h 294"/>
                <a:gd name="T44" fmla="*/ 150 w 204"/>
                <a:gd name="T45" fmla="*/ 36 h 294"/>
                <a:gd name="T46" fmla="*/ 156 w 204"/>
                <a:gd name="T47" fmla="*/ 36 h 294"/>
                <a:gd name="T48" fmla="*/ 162 w 204"/>
                <a:gd name="T49" fmla="*/ 36 h 294"/>
                <a:gd name="T50" fmla="*/ 168 w 204"/>
                <a:gd name="T51" fmla="*/ 36 h 294"/>
                <a:gd name="T52" fmla="*/ 174 w 204"/>
                <a:gd name="T53" fmla="*/ 36 h 294"/>
                <a:gd name="T54" fmla="*/ 180 w 204"/>
                <a:gd name="T55" fmla="*/ 36 h 294"/>
                <a:gd name="T56" fmla="*/ 192 w 204"/>
                <a:gd name="T57" fmla="*/ 42 h 294"/>
                <a:gd name="T58" fmla="*/ 192 w 204"/>
                <a:gd name="T59" fmla="*/ 54 h 294"/>
                <a:gd name="T60" fmla="*/ 186 w 204"/>
                <a:gd name="T61" fmla="*/ 54 h 294"/>
                <a:gd name="T62" fmla="*/ 186 w 204"/>
                <a:gd name="T63" fmla="*/ 66 h 294"/>
                <a:gd name="T64" fmla="*/ 192 w 204"/>
                <a:gd name="T65" fmla="*/ 72 h 294"/>
                <a:gd name="T66" fmla="*/ 204 w 204"/>
                <a:gd name="T67" fmla="*/ 72 h 294"/>
                <a:gd name="T68" fmla="*/ 204 w 204"/>
                <a:gd name="T69" fmla="*/ 96 h 294"/>
                <a:gd name="T70" fmla="*/ 198 w 204"/>
                <a:gd name="T71" fmla="*/ 102 h 294"/>
                <a:gd name="T72" fmla="*/ 192 w 204"/>
                <a:gd name="T73" fmla="*/ 102 h 294"/>
                <a:gd name="T74" fmla="*/ 186 w 204"/>
                <a:gd name="T75" fmla="*/ 96 h 294"/>
                <a:gd name="T76" fmla="*/ 180 w 204"/>
                <a:gd name="T77" fmla="*/ 102 h 294"/>
                <a:gd name="T78" fmla="*/ 180 w 204"/>
                <a:gd name="T79" fmla="*/ 120 h 294"/>
                <a:gd name="T80" fmla="*/ 174 w 204"/>
                <a:gd name="T81" fmla="*/ 126 h 294"/>
                <a:gd name="T82" fmla="*/ 168 w 204"/>
                <a:gd name="T83" fmla="*/ 132 h 294"/>
                <a:gd name="T84" fmla="*/ 168 w 204"/>
                <a:gd name="T85" fmla="*/ 156 h 294"/>
                <a:gd name="T86" fmla="*/ 162 w 204"/>
                <a:gd name="T87" fmla="*/ 168 h 294"/>
                <a:gd name="T88" fmla="*/ 156 w 204"/>
                <a:gd name="T89" fmla="*/ 168 h 294"/>
                <a:gd name="T90" fmla="*/ 120 w 204"/>
                <a:gd name="T91" fmla="*/ 168 h 294"/>
                <a:gd name="T92" fmla="*/ 114 w 204"/>
                <a:gd name="T93" fmla="*/ 174 h 294"/>
                <a:gd name="T94" fmla="*/ 114 w 204"/>
                <a:gd name="T95" fmla="*/ 198 h 294"/>
                <a:gd name="T96" fmla="*/ 108 w 204"/>
                <a:gd name="T97" fmla="*/ 204 h 294"/>
                <a:gd name="T98" fmla="*/ 102 w 204"/>
                <a:gd name="T99" fmla="*/ 210 h 294"/>
                <a:gd name="T100" fmla="*/ 96 w 204"/>
                <a:gd name="T101" fmla="*/ 222 h 294"/>
                <a:gd name="T102" fmla="*/ 96 w 204"/>
                <a:gd name="T103" fmla="*/ 228 h 294"/>
                <a:gd name="T104" fmla="*/ 84 w 204"/>
                <a:gd name="T105" fmla="*/ 240 h 294"/>
                <a:gd name="T106" fmla="*/ 90 w 204"/>
                <a:gd name="T107" fmla="*/ 246 h 294"/>
                <a:gd name="T108" fmla="*/ 96 w 204"/>
                <a:gd name="T109" fmla="*/ 258 h 294"/>
                <a:gd name="T110" fmla="*/ 132 w 204"/>
                <a:gd name="T111" fmla="*/ 252 h 294"/>
                <a:gd name="T112" fmla="*/ 132 w 204"/>
                <a:gd name="T113" fmla="*/ 270 h 294"/>
                <a:gd name="T114" fmla="*/ 126 w 204"/>
                <a:gd name="T115" fmla="*/ 276 h 294"/>
                <a:gd name="T116" fmla="*/ 126 w 204"/>
                <a:gd name="T1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 h="294">
                  <a:moveTo>
                    <a:pt x="0" y="0"/>
                  </a:moveTo>
                  <a:lnTo>
                    <a:pt x="0" y="6"/>
                  </a:lnTo>
                  <a:lnTo>
                    <a:pt x="12" y="12"/>
                  </a:lnTo>
                  <a:lnTo>
                    <a:pt x="18" y="12"/>
                  </a:lnTo>
                  <a:lnTo>
                    <a:pt x="24" y="18"/>
                  </a:lnTo>
                  <a:lnTo>
                    <a:pt x="30" y="18"/>
                  </a:lnTo>
                  <a:lnTo>
                    <a:pt x="36" y="18"/>
                  </a:lnTo>
                  <a:lnTo>
                    <a:pt x="48" y="12"/>
                  </a:lnTo>
                  <a:lnTo>
                    <a:pt x="54" y="6"/>
                  </a:lnTo>
                  <a:lnTo>
                    <a:pt x="66" y="0"/>
                  </a:lnTo>
                  <a:lnTo>
                    <a:pt x="66" y="6"/>
                  </a:lnTo>
                  <a:lnTo>
                    <a:pt x="72" y="24"/>
                  </a:lnTo>
                  <a:lnTo>
                    <a:pt x="78" y="30"/>
                  </a:lnTo>
                  <a:lnTo>
                    <a:pt x="84" y="36"/>
                  </a:lnTo>
                  <a:lnTo>
                    <a:pt x="84" y="42"/>
                  </a:lnTo>
                  <a:lnTo>
                    <a:pt x="90" y="48"/>
                  </a:lnTo>
                  <a:lnTo>
                    <a:pt x="102" y="48"/>
                  </a:lnTo>
                  <a:lnTo>
                    <a:pt x="120" y="48"/>
                  </a:lnTo>
                  <a:lnTo>
                    <a:pt x="126" y="54"/>
                  </a:lnTo>
                  <a:lnTo>
                    <a:pt x="126" y="42"/>
                  </a:lnTo>
                  <a:lnTo>
                    <a:pt x="138" y="36"/>
                  </a:lnTo>
                  <a:lnTo>
                    <a:pt x="144" y="36"/>
                  </a:lnTo>
                  <a:lnTo>
                    <a:pt x="150" y="36"/>
                  </a:lnTo>
                  <a:lnTo>
                    <a:pt x="156" y="36"/>
                  </a:lnTo>
                  <a:lnTo>
                    <a:pt x="162" y="36"/>
                  </a:lnTo>
                  <a:lnTo>
                    <a:pt x="168" y="36"/>
                  </a:lnTo>
                  <a:lnTo>
                    <a:pt x="174" y="36"/>
                  </a:lnTo>
                  <a:lnTo>
                    <a:pt x="180" y="36"/>
                  </a:lnTo>
                  <a:lnTo>
                    <a:pt x="192" y="42"/>
                  </a:lnTo>
                  <a:lnTo>
                    <a:pt x="192" y="54"/>
                  </a:lnTo>
                  <a:lnTo>
                    <a:pt x="186" y="54"/>
                  </a:lnTo>
                  <a:lnTo>
                    <a:pt x="186" y="66"/>
                  </a:lnTo>
                  <a:lnTo>
                    <a:pt x="192" y="72"/>
                  </a:lnTo>
                  <a:lnTo>
                    <a:pt x="204" y="72"/>
                  </a:lnTo>
                  <a:lnTo>
                    <a:pt x="204" y="96"/>
                  </a:lnTo>
                  <a:lnTo>
                    <a:pt x="198" y="102"/>
                  </a:lnTo>
                  <a:lnTo>
                    <a:pt x="192" y="102"/>
                  </a:lnTo>
                  <a:lnTo>
                    <a:pt x="186" y="96"/>
                  </a:lnTo>
                  <a:lnTo>
                    <a:pt x="180" y="102"/>
                  </a:lnTo>
                  <a:lnTo>
                    <a:pt x="180" y="120"/>
                  </a:lnTo>
                  <a:lnTo>
                    <a:pt x="174" y="126"/>
                  </a:lnTo>
                  <a:lnTo>
                    <a:pt x="168" y="132"/>
                  </a:lnTo>
                  <a:lnTo>
                    <a:pt x="168" y="156"/>
                  </a:lnTo>
                  <a:lnTo>
                    <a:pt x="162" y="168"/>
                  </a:lnTo>
                  <a:lnTo>
                    <a:pt x="156" y="168"/>
                  </a:lnTo>
                  <a:lnTo>
                    <a:pt x="120" y="168"/>
                  </a:lnTo>
                  <a:lnTo>
                    <a:pt x="114" y="174"/>
                  </a:lnTo>
                  <a:lnTo>
                    <a:pt x="114" y="198"/>
                  </a:lnTo>
                  <a:lnTo>
                    <a:pt x="108" y="204"/>
                  </a:lnTo>
                  <a:lnTo>
                    <a:pt x="102" y="210"/>
                  </a:lnTo>
                  <a:lnTo>
                    <a:pt x="96" y="222"/>
                  </a:lnTo>
                  <a:lnTo>
                    <a:pt x="96" y="228"/>
                  </a:lnTo>
                  <a:lnTo>
                    <a:pt x="84" y="240"/>
                  </a:lnTo>
                  <a:lnTo>
                    <a:pt x="90" y="246"/>
                  </a:lnTo>
                  <a:lnTo>
                    <a:pt x="96" y="258"/>
                  </a:lnTo>
                  <a:lnTo>
                    <a:pt x="132" y="252"/>
                  </a:lnTo>
                  <a:lnTo>
                    <a:pt x="132" y="270"/>
                  </a:lnTo>
                  <a:lnTo>
                    <a:pt x="126" y="276"/>
                  </a:lnTo>
                  <a:lnTo>
                    <a:pt x="126" y="294"/>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5" name="Freeform 103"/>
            <p:cNvSpPr>
              <a:spLocks/>
            </p:cNvSpPr>
            <p:nvPr/>
          </p:nvSpPr>
          <p:spPr bwMode="auto">
            <a:xfrm>
              <a:off x="3230" y="2819"/>
              <a:ext cx="395" cy="101"/>
            </a:xfrm>
            <a:custGeom>
              <a:avLst/>
              <a:gdLst>
                <a:gd name="T0" fmla="*/ 204 w 204"/>
                <a:gd name="T1" fmla="*/ 0 h 54"/>
                <a:gd name="T2" fmla="*/ 204 w 204"/>
                <a:gd name="T3" fmla="*/ 18 h 54"/>
                <a:gd name="T4" fmla="*/ 192 w 204"/>
                <a:gd name="T5" fmla="*/ 24 h 54"/>
                <a:gd name="T6" fmla="*/ 180 w 204"/>
                <a:gd name="T7" fmla="*/ 24 h 54"/>
                <a:gd name="T8" fmla="*/ 174 w 204"/>
                <a:gd name="T9" fmla="*/ 30 h 54"/>
                <a:gd name="T10" fmla="*/ 168 w 204"/>
                <a:gd name="T11" fmla="*/ 36 h 54"/>
                <a:gd name="T12" fmla="*/ 156 w 204"/>
                <a:gd name="T13" fmla="*/ 48 h 54"/>
                <a:gd name="T14" fmla="*/ 162 w 204"/>
                <a:gd name="T15" fmla="*/ 48 h 54"/>
                <a:gd name="T16" fmla="*/ 156 w 204"/>
                <a:gd name="T17" fmla="*/ 48 h 54"/>
                <a:gd name="T18" fmla="*/ 144 w 204"/>
                <a:gd name="T19" fmla="*/ 48 h 54"/>
                <a:gd name="T20" fmla="*/ 138 w 204"/>
                <a:gd name="T21" fmla="*/ 48 h 54"/>
                <a:gd name="T22" fmla="*/ 126 w 204"/>
                <a:gd name="T23" fmla="*/ 54 h 54"/>
                <a:gd name="T24" fmla="*/ 120 w 204"/>
                <a:gd name="T25" fmla="*/ 48 h 54"/>
                <a:gd name="T26" fmla="*/ 114 w 204"/>
                <a:gd name="T27" fmla="*/ 48 h 54"/>
                <a:gd name="T28" fmla="*/ 108 w 204"/>
                <a:gd name="T29" fmla="*/ 36 h 54"/>
                <a:gd name="T30" fmla="*/ 102 w 204"/>
                <a:gd name="T31" fmla="*/ 36 h 54"/>
                <a:gd name="T32" fmla="*/ 96 w 204"/>
                <a:gd name="T33" fmla="*/ 36 h 54"/>
                <a:gd name="T34" fmla="*/ 90 w 204"/>
                <a:gd name="T35" fmla="*/ 36 h 54"/>
                <a:gd name="T36" fmla="*/ 84 w 204"/>
                <a:gd name="T37" fmla="*/ 30 h 54"/>
                <a:gd name="T38" fmla="*/ 78 w 204"/>
                <a:gd name="T39" fmla="*/ 30 h 54"/>
                <a:gd name="T40" fmla="*/ 72 w 204"/>
                <a:gd name="T41" fmla="*/ 24 h 54"/>
                <a:gd name="T42" fmla="*/ 66 w 204"/>
                <a:gd name="T43" fmla="*/ 24 h 54"/>
                <a:gd name="T44" fmla="*/ 60 w 204"/>
                <a:gd name="T45" fmla="*/ 30 h 54"/>
                <a:gd name="T46" fmla="*/ 54 w 204"/>
                <a:gd name="T47" fmla="*/ 30 h 54"/>
                <a:gd name="T48" fmla="*/ 48 w 204"/>
                <a:gd name="T49" fmla="*/ 30 h 54"/>
                <a:gd name="T50" fmla="*/ 48 w 204"/>
                <a:gd name="T51" fmla="*/ 42 h 54"/>
                <a:gd name="T52" fmla="*/ 42 w 204"/>
                <a:gd name="T53" fmla="*/ 42 h 54"/>
                <a:gd name="T54" fmla="*/ 36 w 204"/>
                <a:gd name="T55" fmla="*/ 48 h 54"/>
                <a:gd name="T56" fmla="*/ 24 w 204"/>
                <a:gd name="T57" fmla="*/ 54 h 54"/>
                <a:gd name="T58" fmla="*/ 18 w 204"/>
                <a:gd name="T59" fmla="*/ 48 h 54"/>
                <a:gd name="T60" fmla="*/ 12 w 204"/>
                <a:gd name="T61" fmla="*/ 36 h 54"/>
                <a:gd name="T62" fmla="*/ 6 w 204"/>
                <a:gd name="T63" fmla="*/ 42 h 54"/>
                <a:gd name="T64" fmla="*/ 0 w 204"/>
                <a:gd name="T6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54">
                  <a:moveTo>
                    <a:pt x="204" y="0"/>
                  </a:moveTo>
                  <a:lnTo>
                    <a:pt x="204" y="18"/>
                  </a:lnTo>
                  <a:lnTo>
                    <a:pt x="192" y="24"/>
                  </a:lnTo>
                  <a:lnTo>
                    <a:pt x="180" y="24"/>
                  </a:lnTo>
                  <a:lnTo>
                    <a:pt x="174" y="30"/>
                  </a:lnTo>
                  <a:lnTo>
                    <a:pt x="168" y="36"/>
                  </a:lnTo>
                  <a:lnTo>
                    <a:pt x="156" y="48"/>
                  </a:lnTo>
                  <a:lnTo>
                    <a:pt x="162" y="48"/>
                  </a:lnTo>
                  <a:lnTo>
                    <a:pt x="156" y="48"/>
                  </a:lnTo>
                  <a:lnTo>
                    <a:pt x="144" y="48"/>
                  </a:lnTo>
                  <a:lnTo>
                    <a:pt x="138" y="48"/>
                  </a:lnTo>
                  <a:lnTo>
                    <a:pt x="126" y="54"/>
                  </a:lnTo>
                  <a:lnTo>
                    <a:pt x="120" y="48"/>
                  </a:lnTo>
                  <a:lnTo>
                    <a:pt x="114" y="48"/>
                  </a:lnTo>
                  <a:lnTo>
                    <a:pt x="108" y="36"/>
                  </a:lnTo>
                  <a:lnTo>
                    <a:pt x="102" y="36"/>
                  </a:lnTo>
                  <a:lnTo>
                    <a:pt x="96" y="36"/>
                  </a:lnTo>
                  <a:lnTo>
                    <a:pt x="90" y="36"/>
                  </a:lnTo>
                  <a:lnTo>
                    <a:pt x="84" y="30"/>
                  </a:lnTo>
                  <a:lnTo>
                    <a:pt x="78" y="30"/>
                  </a:lnTo>
                  <a:lnTo>
                    <a:pt x="72" y="24"/>
                  </a:lnTo>
                  <a:lnTo>
                    <a:pt x="66" y="24"/>
                  </a:lnTo>
                  <a:lnTo>
                    <a:pt x="60" y="30"/>
                  </a:lnTo>
                  <a:lnTo>
                    <a:pt x="54" y="30"/>
                  </a:lnTo>
                  <a:lnTo>
                    <a:pt x="48" y="30"/>
                  </a:lnTo>
                  <a:lnTo>
                    <a:pt x="48" y="42"/>
                  </a:lnTo>
                  <a:lnTo>
                    <a:pt x="42" y="42"/>
                  </a:lnTo>
                  <a:lnTo>
                    <a:pt x="36" y="48"/>
                  </a:lnTo>
                  <a:lnTo>
                    <a:pt x="24" y="54"/>
                  </a:lnTo>
                  <a:lnTo>
                    <a:pt x="18" y="48"/>
                  </a:lnTo>
                  <a:lnTo>
                    <a:pt x="12" y="36"/>
                  </a:lnTo>
                  <a:lnTo>
                    <a:pt x="6" y="42"/>
                  </a:lnTo>
                  <a:lnTo>
                    <a:pt x="0" y="42"/>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6" name="Freeform 104"/>
            <p:cNvSpPr>
              <a:spLocks/>
            </p:cNvSpPr>
            <p:nvPr/>
          </p:nvSpPr>
          <p:spPr bwMode="auto">
            <a:xfrm>
              <a:off x="3928" y="2729"/>
              <a:ext cx="290" cy="293"/>
            </a:xfrm>
            <a:custGeom>
              <a:avLst/>
              <a:gdLst>
                <a:gd name="T0" fmla="*/ 150 w 150"/>
                <a:gd name="T1" fmla="*/ 156 h 156"/>
                <a:gd name="T2" fmla="*/ 150 w 150"/>
                <a:gd name="T3" fmla="*/ 138 h 156"/>
                <a:gd name="T4" fmla="*/ 144 w 150"/>
                <a:gd name="T5" fmla="*/ 126 h 156"/>
                <a:gd name="T6" fmla="*/ 138 w 150"/>
                <a:gd name="T7" fmla="*/ 126 h 156"/>
                <a:gd name="T8" fmla="*/ 132 w 150"/>
                <a:gd name="T9" fmla="*/ 120 h 156"/>
                <a:gd name="T10" fmla="*/ 126 w 150"/>
                <a:gd name="T11" fmla="*/ 114 h 156"/>
                <a:gd name="T12" fmla="*/ 120 w 150"/>
                <a:gd name="T13" fmla="*/ 114 h 156"/>
                <a:gd name="T14" fmla="*/ 114 w 150"/>
                <a:gd name="T15" fmla="*/ 108 h 156"/>
                <a:gd name="T16" fmla="*/ 108 w 150"/>
                <a:gd name="T17" fmla="*/ 102 h 156"/>
                <a:gd name="T18" fmla="*/ 102 w 150"/>
                <a:gd name="T19" fmla="*/ 102 h 156"/>
                <a:gd name="T20" fmla="*/ 96 w 150"/>
                <a:gd name="T21" fmla="*/ 102 h 156"/>
                <a:gd name="T22" fmla="*/ 90 w 150"/>
                <a:gd name="T23" fmla="*/ 102 h 156"/>
                <a:gd name="T24" fmla="*/ 78 w 150"/>
                <a:gd name="T25" fmla="*/ 90 h 156"/>
                <a:gd name="T26" fmla="*/ 72 w 150"/>
                <a:gd name="T27" fmla="*/ 90 h 156"/>
                <a:gd name="T28" fmla="*/ 60 w 150"/>
                <a:gd name="T29" fmla="*/ 96 h 156"/>
                <a:gd name="T30" fmla="*/ 48 w 150"/>
                <a:gd name="T31" fmla="*/ 90 h 156"/>
                <a:gd name="T32" fmla="*/ 42 w 150"/>
                <a:gd name="T33" fmla="*/ 90 h 156"/>
                <a:gd name="T34" fmla="*/ 36 w 150"/>
                <a:gd name="T35" fmla="*/ 90 h 156"/>
                <a:gd name="T36" fmla="*/ 36 w 150"/>
                <a:gd name="T37" fmla="*/ 78 h 156"/>
                <a:gd name="T38" fmla="*/ 30 w 150"/>
                <a:gd name="T39" fmla="*/ 72 h 156"/>
                <a:gd name="T40" fmla="*/ 24 w 150"/>
                <a:gd name="T41" fmla="*/ 72 h 156"/>
                <a:gd name="T42" fmla="*/ 24 w 150"/>
                <a:gd name="T43" fmla="*/ 84 h 156"/>
                <a:gd name="T44" fmla="*/ 18 w 150"/>
                <a:gd name="T45" fmla="*/ 84 h 156"/>
                <a:gd name="T46" fmla="*/ 12 w 150"/>
                <a:gd name="T47" fmla="*/ 84 h 156"/>
                <a:gd name="T48" fmla="*/ 6 w 150"/>
                <a:gd name="T49" fmla="*/ 72 h 156"/>
                <a:gd name="T50" fmla="*/ 0 w 150"/>
                <a:gd name="T51" fmla="*/ 72 h 156"/>
                <a:gd name="T52" fmla="*/ 0 w 150"/>
                <a:gd name="T53" fmla="*/ 48 h 156"/>
                <a:gd name="T54" fmla="*/ 6 w 150"/>
                <a:gd name="T55" fmla="*/ 48 h 156"/>
                <a:gd name="T56" fmla="*/ 12 w 150"/>
                <a:gd name="T57" fmla="*/ 42 h 156"/>
                <a:gd name="T58" fmla="*/ 18 w 150"/>
                <a:gd name="T59" fmla="*/ 42 h 156"/>
                <a:gd name="T60" fmla="*/ 24 w 150"/>
                <a:gd name="T61" fmla="*/ 30 h 156"/>
                <a:gd name="T62" fmla="*/ 36 w 150"/>
                <a:gd name="T63" fmla="*/ 24 h 156"/>
                <a:gd name="T64" fmla="*/ 36 w 150"/>
                <a:gd name="T65" fmla="*/ 12 h 156"/>
                <a:gd name="T66" fmla="*/ 30 w 150"/>
                <a:gd name="T6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156">
                  <a:moveTo>
                    <a:pt x="150" y="156"/>
                  </a:moveTo>
                  <a:lnTo>
                    <a:pt x="150" y="138"/>
                  </a:lnTo>
                  <a:lnTo>
                    <a:pt x="144" y="126"/>
                  </a:lnTo>
                  <a:lnTo>
                    <a:pt x="138" y="126"/>
                  </a:lnTo>
                  <a:lnTo>
                    <a:pt x="132" y="120"/>
                  </a:lnTo>
                  <a:lnTo>
                    <a:pt x="126" y="114"/>
                  </a:lnTo>
                  <a:lnTo>
                    <a:pt x="120" y="114"/>
                  </a:lnTo>
                  <a:lnTo>
                    <a:pt x="114" y="108"/>
                  </a:lnTo>
                  <a:lnTo>
                    <a:pt x="108" y="102"/>
                  </a:lnTo>
                  <a:lnTo>
                    <a:pt x="102" y="102"/>
                  </a:lnTo>
                  <a:lnTo>
                    <a:pt x="96" y="102"/>
                  </a:lnTo>
                  <a:lnTo>
                    <a:pt x="90" y="102"/>
                  </a:lnTo>
                  <a:lnTo>
                    <a:pt x="78" y="90"/>
                  </a:lnTo>
                  <a:lnTo>
                    <a:pt x="72" y="90"/>
                  </a:lnTo>
                  <a:lnTo>
                    <a:pt x="60" y="96"/>
                  </a:lnTo>
                  <a:lnTo>
                    <a:pt x="48" y="90"/>
                  </a:lnTo>
                  <a:lnTo>
                    <a:pt x="42" y="90"/>
                  </a:lnTo>
                  <a:lnTo>
                    <a:pt x="36" y="90"/>
                  </a:lnTo>
                  <a:lnTo>
                    <a:pt x="36" y="78"/>
                  </a:lnTo>
                  <a:lnTo>
                    <a:pt x="30" y="72"/>
                  </a:lnTo>
                  <a:lnTo>
                    <a:pt x="24" y="72"/>
                  </a:lnTo>
                  <a:lnTo>
                    <a:pt x="24" y="84"/>
                  </a:lnTo>
                  <a:lnTo>
                    <a:pt x="18" y="84"/>
                  </a:lnTo>
                  <a:lnTo>
                    <a:pt x="12" y="84"/>
                  </a:lnTo>
                  <a:lnTo>
                    <a:pt x="6" y="72"/>
                  </a:lnTo>
                  <a:lnTo>
                    <a:pt x="0" y="72"/>
                  </a:lnTo>
                  <a:lnTo>
                    <a:pt x="0" y="48"/>
                  </a:lnTo>
                  <a:lnTo>
                    <a:pt x="6" y="48"/>
                  </a:lnTo>
                  <a:lnTo>
                    <a:pt x="12" y="42"/>
                  </a:lnTo>
                  <a:lnTo>
                    <a:pt x="18" y="42"/>
                  </a:lnTo>
                  <a:lnTo>
                    <a:pt x="24" y="30"/>
                  </a:lnTo>
                  <a:lnTo>
                    <a:pt x="36" y="24"/>
                  </a:lnTo>
                  <a:lnTo>
                    <a:pt x="36" y="12"/>
                  </a:lnTo>
                  <a:lnTo>
                    <a:pt x="30" y="0"/>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7" name="Freeform 105"/>
            <p:cNvSpPr>
              <a:spLocks/>
            </p:cNvSpPr>
            <p:nvPr/>
          </p:nvSpPr>
          <p:spPr bwMode="auto">
            <a:xfrm>
              <a:off x="1614" y="2852"/>
              <a:ext cx="1348" cy="687"/>
            </a:xfrm>
            <a:custGeom>
              <a:avLst/>
              <a:gdLst>
                <a:gd name="T0" fmla="*/ 6 w 696"/>
                <a:gd name="T1" fmla="*/ 90 h 366"/>
                <a:gd name="T2" fmla="*/ 24 w 696"/>
                <a:gd name="T3" fmla="*/ 66 h 366"/>
                <a:gd name="T4" fmla="*/ 42 w 696"/>
                <a:gd name="T5" fmla="*/ 54 h 366"/>
                <a:gd name="T6" fmla="*/ 66 w 696"/>
                <a:gd name="T7" fmla="*/ 24 h 366"/>
                <a:gd name="T8" fmla="*/ 78 w 696"/>
                <a:gd name="T9" fmla="*/ 0 h 366"/>
                <a:gd name="T10" fmla="*/ 108 w 696"/>
                <a:gd name="T11" fmla="*/ 24 h 366"/>
                <a:gd name="T12" fmla="*/ 126 w 696"/>
                <a:gd name="T13" fmla="*/ 54 h 366"/>
                <a:gd name="T14" fmla="*/ 120 w 696"/>
                <a:gd name="T15" fmla="*/ 84 h 366"/>
                <a:gd name="T16" fmla="*/ 132 w 696"/>
                <a:gd name="T17" fmla="*/ 126 h 366"/>
                <a:gd name="T18" fmla="*/ 144 w 696"/>
                <a:gd name="T19" fmla="*/ 186 h 366"/>
                <a:gd name="T20" fmla="*/ 162 w 696"/>
                <a:gd name="T21" fmla="*/ 216 h 366"/>
                <a:gd name="T22" fmla="*/ 180 w 696"/>
                <a:gd name="T23" fmla="*/ 234 h 366"/>
                <a:gd name="T24" fmla="*/ 180 w 696"/>
                <a:gd name="T25" fmla="*/ 276 h 366"/>
                <a:gd name="T26" fmla="*/ 186 w 696"/>
                <a:gd name="T27" fmla="*/ 318 h 366"/>
                <a:gd name="T28" fmla="*/ 198 w 696"/>
                <a:gd name="T29" fmla="*/ 300 h 366"/>
                <a:gd name="T30" fmla="*/ 222 w 696"/>
                <a:gd name="T31" fmla="*/ 282 h 366"/>
                <a:gd name="T32" fmla="*/ 258 w 696"/>
                <a:gd name="T33" fmla="*/ 252 h 366"/>
                <a:gd name="T34" fmla="*/ 258 w 696"/>
                <a:gd name="T35" fmla="*/ 282 h 366"/>
                <a:gd name="T36" fmla="*/ 258 w 696"/>
                <a:gd name="T37" fmla="*/ 318 h 366"/>
                <a:gd name="T38" fmla="*/ 270 w 696"/>
                <a:gd name="T39" fmla="*/ 342 h 366"/>
                <a:gd name="T40" fmla="*/ 288 w 696"/>
                <a:gd name="T41" fmla="*/ 360 h 366"/>
                <a:gd name="T42" fmla="*/ 312 w 696"/>
                <a:gd name="T43" fmla="*/ 366 h 366"/>
                <a:gd name="T44" fmla="*/ 330 w 696"/>
                <a:gd name="T45" fmla="*/ 336 h 366"/>
                <a:gd name="T46" fmla="*/ 348 w 696"/>
                <a:gd name="T47" fmla="*/ 324 h 366"/>
                <a:gd name="T48" fmla="*/ 366 w 696"/>
                <a:gd name="T49" fmla="*/ 300 h 366"/>
                <a:gd name="T50" fmla="*/ 390 w 696"/>
                <a:gd name="T51" fmla="*/ 282 h 366"/>
                <a:gd name="T52" fmla="*/ 408 w 696"/>
                <a:gd name="T53" fmla="*/ 264 h 366"/>
                <a:gd name="T54" fmla="*/ 438 w 696"/>
                <a:gd name="T55" fmla="*/ 264 h 366"/>
                <a:gd name="T56" fmla="*/ 462 w 696"/>
                <a:gd name="T57" fmla="*/ 252 h 366"/>
                <a:gd name="T58" fmla="*/ 474 w 696"/>
                <a:gd name="T59" fmla="*/ 234 h 366"/>
                <a:gd name="T60" fmla="*/ 474 w 696"/>
                <a:gd name="T61" fmla="*/ 210 h 366"/>
                <a:gd name="T62" fmla="*/ 486 w 696"/>
                <a:gd name="T63" fmla="*/ 174 h 366"/>
                <a:gd name="T64" fmla="*/ 516 w 696"/>
                <a:gd name="T65" fmla="*/ 180 h 366"/>
                <a:gd name="T66" fmla="*/ 528 w 696"/>
                <a:gd name="T67" fmla="*/ 198 h 366"/>
                <a:gd name="T68" fmla="*/ 558 w 696"/>
                <a:gd name="T69" fmla="*/ 210 h 366"/>
                <a:gd name="T70" fmla="*/ 576 w 696"/>
                <a:gd name="T71" fmla="*/ 216 h 366"/>
                <a:gd name="T72" fmla="*/ 594 w 696"/>
                <a:gd name="T73" fmla="*/ 198 h 366"/>
                <a:gd name="T74" fmla="*/ 612 w 696"/>
                <a:gd name="T75" fmla="*/ 180 h 366"/>
                <a:gd name="T76" fmla="*/ 636 w 696"/>
                <a:gd name="T77" fmla="*/ 174 h 366"/>
                <a:gd name="T78" fmla="*/ 660 w 696"/>
                <a:gd name="T79" fmla="*/ 204 h 366"/>
                <a:gd name="T80" fmla="*/ 678 w 696"/>
                <a:gd name="T81" fmla="*/ 180 h 366"/>
                <a:gd name="T82" fmla="*/ 690 w 696"/>
                <a:gd name="T83" fmla="*/ 2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6" h="366">
                  <a:moveTo>
                    <a:pt x="0" y="108"/>
                  </a:moveTo>
                  <a:lnTo>
                    <a:pt x="6" y="102"/>
                  </a:lnTo>
                  <a:lnTo>
                    <a:pt x="6" y="90"/>
                  </a:lnTo>
                  <a:lnTo>
                    <a:pt x="18" y="78"/>
                  </a:lnTo>
                  <a:lnTo>
                    <a:pt x="12" y="72"/>
                  </a:lnTo>
                  <a:lnTo>
                    <a:pt x="24" y="66"/>
                  </a:lnTo>
                  <a:lnTo>
                    <a:pt x="24" y="48"/>
                  </a:lnTo>
                  <a:lnTo>
                    <a:pt x="30" y="48"/>
                  </a:lnTo>
                  <a:lnTo>
                    <a:pt x="42" y="54"/>
                  </a:lnTo>
                  <a:lnTo>
                    <a:pt x="54" y="48"/>
                  </a:lnTo>
                  <a:lnTo>
                    <a:pt x="60" y="42"/>
                  </a:lnTo>
                  <a:lnTo>
                    <a:pt x="66" y="24"/>
                  </a:lnTo>
                  <a:lnTo>
                    <a:pt x="66" y="6"/>
                  </a:lnTo>
                  <a:lnTo>
                    <a:pt x="78" y="12"/>
                  </a:lnTo>
                  <a:lnTo>
                    <a:pt x="78" y="0"/>
                  </a:lnTo>
                  <a:lnTo>
                    <a:pt x="90" y="6"/>
                  </a:lnTo>
                  <a:lnTo>
                    <a:pt x="102" y="18"/>
                  </a:lnTo>
                  <a:lnTo>
                    <a:pt x="108" y="24"/>
                  </a:lnTo>
                  <a:lnTo>
                    <a:pt x="114" y="36"/>
                  </a:lnTo>
                  <a:lnTo>
                    <a:pt x="120" y="42"/>
                  </a:lnTo>
                  <a:lnTo>
                    <a:pt x="126" y="54"/>
                  </a:lnTo>
                  <a:lnTo>
                    <a:pt x="120" y="66"/>
                  </a:lnTo>
                  <a:lnTo>
                    <a:pt x="126" y="72"/>
                  </a:lnTo>
                  <a:lnTo>
                    <a:pt x="120" y="84"/>
                  </a:lnTo>
                  <a:lnTo>
                    <a:pt x="126" y="96"/>
                  </a:lnTo>
                  <a:lnTo>
                    <a:pt x="126" y="120"/>
                  </a:lnTo>
                  <a:lnTo>
                    <a:pt x="132" y="126"/>
                  </a:lnTo>
                  <a:lnTo>
                    <a:pt x="138" y="138"/>
                  </a:lnTo>
                  <a:lnTo>
                    <a:pt x="138" y="180"/>
                  </a:lnTo>
                  <a:lnTo>
                    <a:pt x="144" y="186"/>
                  </a:lnTo>
                  <a:lnTo>
                    <a:pt x="156" y="216"/>
                  </a:lnTo>
                  <a:lnTo>
                    <a:pt x="162" y="210"/>
                  </a:lnTo>
                  <a:lnTo>
                    <a:pt x="162" y="216"/>
                  </a:lnTo>
                  <a:lnTo>
                    <a:pt x="168" y="228"/>
                  </a:lnTo>
                  <a:lnTo>
                    <a:pt x="174" y="228"/>
                  </a:lnTo>
                  <a:lnTo>
                    <a:pt x="180" y="234"/>
                  </a:lnTo>
                  <a:lnTo>
                    <a:pt x="186" y="240"/>
                  </a:lnTo>
                  <a:lnTo>
                    <a:pt x="186" y="264"/>
                  </a:lnTo>
                  <a:lnTo>
                    <a:pt x="180" y="276"/>
                  </a:lnTo>
                  <a:lnTo>
                    <a:pt x="180" y="282"/>
                  </a:lnTo>
                  <a:lnTo>
                    <a:pt x="186" y="288"/>
                  </a:lnTo>
                  <a:lnTo>
                    <a:pt x="186" y="318"/>
                  </a:lnTo>
                  <a:lnTo>
                    <a:pt x="192" y="324"/>
                  </a:lnTo>
                  <a:lnTo>
                    <a:pt x="198" y="312"/>
                  </a:lnTo>
                  <a:lnTo>
                    <a:pt x="198" y="300"/>
                  </a:lnTo>
                  <a:lnTo>
                    <a:pt x="204" y="294"/>
                  </a:lnTo>
                  <a:lnTo>
                    <a:pt x="216" y="282"/>
                  </a:lnTo>
                  <a:lnTo>
                    <a:pt x="222" y="282"/>
                  </a:lnTo>
                  <a:lnTo>
                    <a:pt x="234" y="282"/>
                  </a:lnTo>
                  <a:lnTo>
                    <a:pt x="246" y="264"/>
                  </a:lnTo>
                  <a:lnTo>
                    <a:pt x="258" y="252"/>
                  </a:lnTo>
                  <a:lnTo>
                    <a:pt x="264" y="264"/>
                  </a:lnTo>
                  <a:lnTo>
                    <a:pt x="264" y="270"/>
                  </a:lnTo>
                  <a:lnTo>
                    <a:pt x="258" y="282"/>
                  </a:lnTo>
                  <a:lnTo>
                    <a:pt x="252" y="288"/>
                  </a:lnTo>
                  <a:lnTo>
                    <a:pt x="252" y="306"/>
                  </a:lnTo>
                  <a:lnTo>
                    <a:pt x="258" y="318"/>
                  </a:lnTo>
                  <a:lnTo>
                    <a:pt x="258" y="324"/>
                  </a:lnTo>
                  <a:lnTo>
                    <a:pt x="264" y="342"/>
                  </a:lnTo>
                  <a:lnTo>
                    <a:pt x="270" y="342"/>
                  </a:lnTo>
                  <a:lnTo>
                    <a:pt x="276" y="348"/>
                  </a:lnTo>
                  <a:lnTo>
                    <a:pt x="282" y="360"/>
                  </a:lnTo>
                  <a:lnTo>
                    <a:pt x="288" y="360"/>
                  </a:lnTo>
                  <a:lnTo>
                    <a:pt x="300" y="360"/>
                  </a:lnTo>
                  <a:lnTo>
                    <a:pt x="306" y="360"/>
                  </a:lnTo>
                  <a:lnTo>
                    <a:pt x="312" y="366"/>
                  </a:lnTo>
                  <a:lnTo>
                    <a:pt x="324" y="360"/>
                  </a:lnTo>
                  <a:lnTo>
                    <a:pt x="330" y="354"/>
                  </a:lnTo>
                  <a:lnTo>
                    <a:pt x="330" y="336"/>
                  </a:lnTo>
                  <a:lnTo>
                    <a:pt x="336" y="324"/>
                  </a:lnTo>
                  <a:lnTo>
                    <a:pt x="342" y="324"/>
                  </a:lnTo>
                  <a:lnTo>
                    <a:pt x="348" y="324"/>
                  </a:lnTo>
                  <a:lnTo>
                    <a:pt x="360" y="324"/>
                  </a:lnTo>
                  <a:lnTo>
                    <a:pt x="366" y="312"/>
                  </a:lnTo>
                  <a:lnTo>
                    <a:pt x="366" y="300"/>
                  </a:lnTo>
                  <a:lnTo>
                    <a:pt x="378" y="294"/>
                  </a:lnTo>
                  <a:lnTo>
                    <a:pt x="384" y="282"/>
                  </a:lnTo>
                  <a:lnTo>
                    <a:pt x="390" y="282"/>
                  </a:lnTo>
                  <a:lnTo>
                    <a:pt x="396" y="282"/>
                  </a:lnTo>
                  <a:lnTo>
                    <a:pt x="402" y="276"/>
                  </a:lnTo>
                  <a:lnTo>
                    <a:pt x="408" y="264"/>
                  </a:lnTo>
                  <a:lnTo>
                    <a:pt x="414" y="258"/>
                  </a:lnTo>
                  <a:lnTo>
                    <a:pt x="432" y="258"/>
                  </a:lnTo>
                  <a:lnTo>
                    <a:pt x="438" y="264"/>
                  </a:lnTo>
                  <a:lnTo>
                    <a:pt x="444" y="258"/>
                  </a:lnTo>
                  <a:lnTo>
                    <a:pt x="450" y="258"/>
                  </a:lnTo>
                  <a:lnTo>
                    <a:pt x="462" y="252"/>
                  </a:lnTo>
                  <a:lnTo>
                    <a:pt x="462" y="240"/>
                  </a:lnTo>
                  <a:lnTo>
                    <a:pt x="468" y="246"/>
                  </a:lnTo>
                  <a:lnTo>
                    <a:pt x="474" y="234"/>
                  </a:lnTo>
                  <a:lnTo>
                    <a:pt x="468" y="228"/>
                  </a:lnTo>
                  <a:lnTo>
                    <a:pt x="468" y="210"/>
                  </a:lnTo>
                  <a:lnTo>
                    <a:pt x="474" y="210"/>
                  </a:lnTo>
                  <a:lnTo>
                    <a:pt x="480" y="198"/>
                  </a:lnTo>
                  <a:lnTo>
                    <a:pt x="480" y="186"/>
                  </a:lnTo>
                  <a:lnTo>
                    <a:pt x="486" y="174"/>
                  </a:lnTo>
                  <a:lnTo>
                    <a:pt x="492" y="168"/>
                  </a:lnTo>
                  <a:lnTo>
                    <a:pt x="510" y="174"/>
                  </a:lnTo>
                  <a:lnTo>
                    <a:pt x="516" y="180"/>
                  </a:lnTo>
                  <a:lnTo>
                    <a:pt x="522" y="186"/>
                  </a:lnTo>
                  <a:lnTo>
                    <a:pt x="522" y="192"/>
                  </a:lnTo>
                  <a:lnTo>
                    <a:pt x="528" y="198"/>
                  </a:lnTo>
                  <a:lnTo>
                    <a:pt x="534" y="198"/>
                  </a:lnTo>
                  <a:lnTo>
                    <a:pt x="540" y="198"/>
                  </a:lnTo>
                  <a:lnTo>
                    <a:pt x="558" y="210"/>
                  </a:lnTo>
                  <a:lnTo>
                    <a:pt x="564" y="204"/>
                  </a:lnTo>
                  <a:lnTo>
                    <a:pt x="570" y="210"/>
                  </a:lnTo>
                  <a:lnTo>
                    <a:pt x="576" y="216"/>
                  </a:lnTo>
                  <a:lnTo>
                    <a:pt x="582" y="216"/>
                  </a:lnTo>
                  <a:lnTo>
                    <a:pt x="594" y="204"/>
                  </a:lnTo>
                  <a:lnTo>
                    <a:pt x="594" y="198"/>
                  </a:lnTo>
                  <a:lnTo>
                    <a:pt x="600" y="186"/>
                  </a:lnTo>
                  <a:lnTo>
                    <a:pt x="606" y="186"/>
                  </a:lnTo>
                  <a:lnTo>
                    <a:pt x="612" y="180"/>
                  </a:lnTo>
                  <a:lnTo>
                    <a:pt x="624" y="180"/>
                  </a:lnTo>
                  <a:lnTo>
                    <a:pt x="630" y="180"/>
                  </a:lnTo>
                  <a:lnTo>
                    <a:pt x="636" y="174"/>
                  </a:lnTo>
                  <a:lnTo>
                    <a:pt x="642" y="174"/>
                  </a:lnTo>
                  <a:lnTo>
                    <a:pt x="660" y="186"/>
                  </a:lnTo>
                  <a:lnTo>
                    <a:pt x="660" y="204"/>
                  </a:lnTo>
                  <a:lnTo>
                    <a:pt x="666" y="192"/>
                  </a:lnTo>
                  <a:lnTo>
                    <a:pt x="672" y="186"/>
                  </a:lnTo>
                  <a:lnTo>
                    <a:pt x="678" y="180"/>
                  </a:lnTo>
                  <a:lnTo>
                    <a:pt x="678" y="192"/>
                  </a:lnTo>
                  <a:lnTo>
                    <a:pt x="684" y="198"/>
                  </a:lnTo>
                  <a:lnTo>
                    <a:pt x="690" y="204"/>
                  </a:lnTo>
                  <a:lnTo>
                    <a:pt x="696" y="216"/>
                  </a:lnTo>
                  <a:lnTo>
                    <a:pt x="696" y="222"/>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8" name="Freeform 106"/>
            <p:cNvSpPr>
              <a:spLocks/>
            </p:cNvSpPr>
            <p:nvPr/>
          </p:nvSpPr>
          <p:spPr bwMode="auto">
            <a:xfrm>
              <a:off x="2660" y="3269"/>
              <a:ext cx="302" cy="540"/>
            </a:xfrm>
            <a:custGeom>
              <a:avLst/>
              <a:gdLst>
                <a:gd name="T0" fmla="*/ 156 w 156"/>
                <a:gd name="T1" fmla="*/ 0 h 288"/>
                <a:gd name="T2" fmla="*/ 150 w 156"/>
                <a:gd name="T3" fmla="*/ 6 h 288"/>
                <a:gd name="T4" fmla="*/ 144 w 156"/>
                <a:gd name="T5" fmla="*/ 12 h 288"/>
                <a:gd name="T6" fmla="*/ 150 w 156"/>
                <a:gd name="T7" fmla="*/ 24 h 288"/>
                <a:gd name="T8" fmla="*/ 144 w 156"/>
                <a:gd name="T9" fmla="*/ 30 h 288"/>
                <a:gd name="T10" fmla="*/ 132 w 156"/>
                <a:gd name="T11" fmla="*/ 36 h 288"/>
                <a:gd name="T12" fmla="*/ 126 w 156"/>
                <a:gd name="T13" fmla="*/ 36 h 288"/>
                <a:gd name="T14" fmla="*/ 120 w 156"/>
                <a:gd name="T15" fmla="*/ 42 h 288"/>
                <a:gd name="T16" fmla="*/ 114 w 156"/>
                <a:gd name="T17" fmla="*/ 36 h 288"/>
                <a:gd name="T18" fmla="*/ 108 w 156"/>
                <a:gd name="T19" fmla="*/ 30 h 288"/>
                <a:gd name="T20" fmla="*/ 102 w 156"/>
                <a:gd name="T21" fmla="*/ 36 h 288"/>
                <a:gd name="T22" fmla="*/ 96 w 156"/>
                <a:gd name="T23" fmla="*/ 48 h 288"/>
                <a:gd name="T24" fmla="*/ 90 w 156"/>
                <a:gd name="T25" fmla="*/ 54 h 288"/>
                <a:gd name="T26" fmla="*/ 78 w 156"/>
                <a:gd name="T27" fmla="*/ 54 h 288"/>
                <a:gd name="T28" fmla="*/ 72 w 156"/>
                <a:gd name="T29" fmla="*/ 54 h 288"/>
                <a:gd name="T30" fmla="*/ 66 w 156"/>
                <a:gd name="T31" fmla="*/ 60 h 288"/>
                <a:gd name="T32" fmla="*/ 60 w 156"/>
                <a:gd name="T33" fmla="*/ 60 h 288"/>
                <a:gd name="T34" fmla="*/ 54 w 156"/>
                <a:gd name="T35" fmla="*/ 66 h 288"/>
                <a:gd name="T36" fmla="*/ 54 w 156"/>
                <a:gd name="T37" fmla="*/ 78 h 288"/>
                <a:gd name="T38" fmla="*/ 60 w 156"/>
                <a:gd name="T39" fmla="*/ 96 h 288"/>
                <a:gd name="T40" fmla="*/ 60 w 156"/>
                <a:gd name="T41" fmla="*/ 102 h 288"/>
                <a:gd name="T42" fmla="*/ 66 w 156"/>
                <a:gd name="T43" fmla="*/ 114 h 288"/>
                <a:gd name="T44" fmla="*/ 48 w 156"/>
                <a:gd name="T45" fmla="*/ 120 h 288"/>
                <a:gd name="T46" fmla="*/ 42 w 156"/>
                <a:gd name="T47" fmla="*/ 120 h 288"/>
                <a:gd name="T48" fmla="*/ 36 w 156"/>
                <a:gd name="T49" fmla="*/ 132 h 288"/>
                <a:gd name="T50" fmla="*/ 30 w 156"/>
                <a:gd name="T51" fmla="*/ 132 h 288"/>
                <a:gd name="T52" fmla="*/ 24 w 156"/>
                <a:gd name="T53" fmla="*/ 144 h 288"/>
                <a:gd name="T54" fmla="*/ 24 w 156"/>
                <a:gd name="T55" fmla="*/ 156 h 288"/>
                <a:gd name="T56" fmla="*/ 18 w 156"/>
                <a:gd name="T57" fmla="*/ 162 h 288"/>
                <a:gd name="T58" fmla="*/ 12 w 156"/>
                <a:gd name="T59" fmla="*/ 174 h 288"/>
                <a:gd name="T60" fmla="*/ 12 w 156"/>
                <a:gd name="T61" fmla="*/ 186 h 288"/>
                <a:gd name="T62" fmla="*/ 6 w 156"/>
                <a:gd name="T63" fmla="*/ 192 h 288"/>
                <a:gd name="T64" fmla="*/ 0 w 156"/>
                <a:gd name="T65" fmla="*/ 204 h 288"/>
                <a:gd name="T66" fmla="*/ 0 w 156"/>
                <a:gd name="T67" fmla="*/ 210 h 288"/>
                <a:gd name="T68" fmla="*/ 18 w 156"/>
                <a:gd name="T69" fmla="*/ 210 h 288"/>
                <a:gd name="T70" fmla="*/ 24 w 156"/>
                <a:gd name="T71" fmla="*/ 210 h 288"/>
                <a:gd name="T72" fmla="*/ 42 w 156"/>
                <a:gd name="T73" fmla="*/ 210 h 288"/>
                <a:gd name="T74" fmla="*/ 54 w 156"/>
                <a:gd name="T75" fmla="*/ 210 h 288"/>
                <a:gd name="T76" fmla="*/ 66 w 156"/>
                <a:gd name="T77" fmla="*/ 216 h 288"/>
                <a:gd name="T78" fmla="*/ 72 w 156"/>
                <a:gd name="T79" fmla="*/ 216 h 288"/>
                <a:gd name="T80" fmla="*/ 78 w 156"/>
                <a:gd name="T81" fmla="*/ 216 h 288"/>
                <a:gd name="T82" fmla="*/ 84 w 156"/>
                <a:gd name="T83" fmla="*/ 222 h 288"/>
                <a:gd name="T84" fmla="*/ 90 w 156"/>
                <a:gd name="T85" fmla="*/ 234 h 288"/>
                <a:gd name="T86" fmla="*/ 96 w 156"/>
                <a:gd name="T87" fmla="*/ 240 h 288"/>
                <a:gd name="T88" fmla="*/ 90 w 156"/>
                <a:gd name="T89" fmla="*/ 252 h 288"/>
                <a:gd name="T90" fmla="*/ 84 w 156"/>
                <a:gd name="T91" fmla="*/ 252 h 288"/>
                <a:gd name="T92" fmla="*/ 78 w 156"/>
                <a:gd name="T93" fmla="*/ 258 h 288"/>
                <a:gd name="T94" fmla="*/ 72 w 156"/>
                <a:gd name="T95" fmla="*/ 264 h 288"/>
                <a:gd name="T96" fmla="*/ 84 w 156"/>
                <a:gd name="T97" fmla="*/ 264 h 288"/>
                <a:gd name="T98" fmla="*/ 90 w 156"/>
                <a:gd name="T99" fmla="*/ 270 h 288"/>
                <a:gd name="T100" fmla="*/ 96 w 156"/>
                <a:gd name="T10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288">
                  <a:moveTo>
                    <a:pt x="156" y="0"/>
                  </a:moveTo>
                  <a:lnTo>
                    <a:pt x="150" y="6"/>
                  </a:lnTo>
                  <a:lnTo>
                    <a:pt x="144" y="12"/>
                  </a:lnTo>
                  <a:lnTo>
                    <a:pt x="150" y="24"/>
                  </a:lnTo>
                  <a:lnTo>
                    <a:pt x="144" y="30"/>
                  </a:lnTo>
                  <a:lnTo>
                    <a:pt x="132" y="36"/>
                  </a:lnTo>
                  <a:lnTo>
                    <a:pt x="126" y="36"/>
                  </a:lnTo>
                  <a:lnTo>
                    <a:pt x="120" y="42"/>
                  </a:lnTo>
                  <a:lnTo>
                    <a:pt x="114" y="36"/>
                  </a:lnTo>
                  <a:lnTo>
                    <a:pt x="108" y="30"/>
                  </a:lnTo>
                  <a:lnTo>
                    <a:pt x="102" y="36"/>
                  </a:lnTo>
                  <a:lnTo>
                    <a:pt x="96" y="48"/>
                  </a:lnTo>
                  <a:lnTo>
                    <a:pt x="90" y="54"/>
                  </a:lnTo>
                  <a:lnTo>
                    <a:pt x="78" y="54"/>
                  </a:lnTo>
                  <a:lnTo>
                    <a:pt x="72" y="54"/>
                  </a:lnTo>
                  <a:lnTo>
                    <a:pt x="66" y="60"/>
                  </a:lnTo>
                  <a:lnTo>
                    <a:pt x="60" y="60"/>
                  </a:lnTo>
                  <a:lnTo>
                    <a:pt x="54" y="66"/>
                  </a:lnTo>
                  <a:lnTo>
                    <a:pt x="54" y="78"/>
                  </a:lnTo>
                  <a:lnTo>
                    <a:pt x="60" y="96"/>
                  </a:lnTo>
                  <a:lnTo>
                    <a:pt x="60" y="102"/>
                  </a:lnTo>
                  <a:lnTo>
                    <a:pt x="66" y="114"/>
                  </a:lnTo>
                  <a:lnTo>
                    <a:pt x="48" y="120"/>
                  </a:lnTo>
                  <a:lnTo>
                    <a:pt x="42" y="120"/>
                  </a:lnTo>
                  <a:lnTo>
                    <a:pt x="36" y="132"/>
                  </a:lnTo>
                  <a:lnTo>
                    <a:pt x="30" y="132"/>
                  </a:lnTo>
                  <a:lnTo>
                    <a:pt x="24" y="144"/>
                  </a:lnTo>
                  <a:lnTo>
                    <a:pt x="24" y="156"/>
                  </a:lnTo>
                  <a:lnTo>
                    <a:pt x="18" y="162"/>
                  </a:lnTo>
                  <a:lnTo>
                    <a:pt x="12" y="174"/>
                  </a:lnTo>
                  <a:lnTo>
                    <a:pt x="12" y="186"/>
                  </a:lnTo>
                  <a:lnTo>
                    <a:pt x="6" y="192"/>
                  </a:lnTo>
                  <a:lnTo>
                    <a:pt x="0" y="204"/>
                  </a:lnTo>
                  <a:lnTo>
                    <a:pt x="0" y="210"/>
                  </a:lnTo>
                  <a:lnTo>
                    <a:pt x="18" y="210"/>
                  </a:lnTo>
                  <a:lnTo>
                    <a:pt x="24" y="210"/>
                  </a:lnTo>
                  <a:lnTo>
                    <a:pt x="42" y="210"/>
                  </a:lnTo>
                  <a:lnTo>
                    <a:pt x="54" y="210"/>
                  </a:lnTo>
                  <a:lnTo>
                    <a:pt x="66" y="216"/>
                  </a:lnTo>
                  <a:lnTo>
                    <a:pt x="72" y="216"/>
                  </a:lnTo>
                  <a:lnTo>
                    <a:pt x="78" y="216"/>
                  </a:lnTo>
                  <a:lnTo>
                    <a:pt x="84" y="222"/>
                  </a:lnTo>
                  <a:lnTo>
                    <a:pt x="90" y="234"/>
                  </a:lnTo>
                  <a:lnTo>
                    <a:pt x="96" y="240"/>
                  </a:lnTo>
                  <a:lnTo>
                    <a:pt x="90" y="252"/>
                  </a:lnTo>
                  <a:lnTo>
                    <a:pt x="84" y="252"/>
                  </a:lnTo>
                  <a:lnTo>
                    <a:pt x="78" y="258"/>
                  </a:lnTo>
                  <a:lnTo>
                    <a:pt x="72" y="264"/>
                  </a:lnTo>
                  <a:lnTo>
                    <a:pt x="84" y="264"/>
                  </a:lnTo>
                  <a:lnTo>
                    <a:pt x="90" y="270"/>
                  </a:lnTo>
                  <a:lnTo>
                    <a:pt x="96" y="288"/>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109" name="Oval 107"/>
            <p:cNvSpPr>
              <a:spLocks noChangeArrowheads="1"/>
            </p:cNvSpPr>
            <p:nvPr/>
          </p:nvSpPr>
          <p:spPr bwMode="auto">
            <a:xfrm>
              <a:off x="3369" y="2448"/>
              <a:ext cx="81"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0" name="Oval 108"/>
            <p:cNvSpPr>
              <a:spLocks noChangeArrowheads="1"/>
            </p:cNvSpPr>
            <p:nvPr/>
          </p:nvSpPr>
          <p:spPr bwMode="auto">
            <a:xfrm>
              <a:off x="4346" y="2685"/>
              <a:ext cx="81" cy="7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1" name="Oval 109"/>
            <p:cNvSpPr>
              <a:spLocks noChangeArrowheads="1"/>
            </p:cNvSpPr>
            <p:nvPr/>
          </p:nvSpPr>
          <p:spPr bwMode="auto">
            <a:xfrm>
              <a:off x="3695" y="3529"/>
              <a:ext cx="81" cy="7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2" name="Oval 110"/>
            <p:cNvSpPr>
              <a:spLocks noChangeArrowheads="1"/>
            </p:cNvSpPr>
            <p:nvPr/>
          </p:nvSpPr>
          <p:spPr bwMode="auto">
            <a:xfrm>
              <a:off x="3415" y="3607"/>
              <a:ext cx="83" cy="7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3" name="Oval 111"/>
            <p:cNvSpPr>
              <a:spLocks noChangeArrowheads="1"/>
            </p:cNvSpPr>
            <p:nvPr/>
          </p:nvSpPr>
          <p:spPr bwMode="auto">
            <a:xfrm>
              <a:off x="3230" y="3786"/>
              <a:ext cx="81"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4" name="Oval 112"/>
            <p:cNvSpPr>
              <a:spLocks noChangeArrowheads="1"/>
            </p:cNvSpPr>
            <p:nvPr/>
          </p:nvSpPr>
          <p:spPr bwMode="auto">
            <a:xfrm>
              <a:off x="3787" y="1526"/>
              <a:ext cx="83"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5" name="Oval 113"/>
            <p:cNvSpPr>
              <a:spLocks noChangeArrowheads="1"/>
            </p:cNvSpPr>
            <p:nvPr/>
          </p:nvSpPr>
          <p:spPr bwMode="auto">
            <a:xfrm>
              <a:off x="1602" y="2605"/>
              <a:ext cx="82" cy="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6" name="Oval 114"/>
            <p:cNvSpPr>
              <a:spLocks noChangeArrowheads="1"/>
            </p:cNvSpPr>
            <p:nvPr/>
          </p:nvSpPr>
          <p:spPr bwMode="auto">
            <a:xfrm>
              <a:off x="1719" y="3775"/>
              <a:ext cx="81"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7" name="Oval 115"/>
            <p:cNvSpPr>
              <a:spLocks noChangeArrowheads="1"/>
            </p:cNvSpPr>
            <p:nvPr/>
          </p:nvSpPr>
          <p:spPr bwMode="auto">
            <a:xfrm>
              <a:off x="2310" y="2257"/>
              <a:ext cx="84" cy="7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8" name="Oval 116"/>
            <p:cNvSpPr>
              <a:spLocks noChangeArrowheads="1"/>
            </p:cNvSpPr>
            <p:nvPr/>
          </p:nvSpPr>
          <p:spPr bwMode="auto">
            <a:xfrm>
              <a:off x="1837" y="3884"/>
              <a:ext cx="114" cy="9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9" name="AutoShape 117"/>
            <p:cNvSpPr>
              <a:spLocks noChangeAspect="1" noChangeArrowheads="1"/>
            </p:cNvSpPr>
            <p:nvPr/>
          </p:nvSpPr>
          <p:spPr bwMode="auto">
            <a:xfrm>
              <a:off x="3586" y="1635"/>
              <a:ext cx="63" cy="68"/>
            </a:xfrm>
            <a:prstGeom prst="triangle">
              <a:avLst>
                <a:gd name="adj" fmla="val 50000"/>
              </a:avLst>
            </a:prstGeom>
            <a:solidFill>
              <a:srgbClr val="FFFF66"/>
            </a:solidFill>
            <a:ln w="9525" algn="ctr">
              <a:solidFill>
                <a:srgbClr val="FFFF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ZA"/>
            </a:p>
          </p:txBody>
        </p:sp>
        <p:sp>
          <p:nvSpPr>
            <p:cNvPr id="120" name="Rectangle 118"/>
            <p:cNvSpPr>
              <a:spLocks noChangeArrowheads="1"/>
            </p:cNvSpPr>
            <p:nvPr/>
          </p:nvSpPr>
          <p:spPr bwMode="auto">
            <a:xfrm>
              <a:off x="4401" y="1788"/>
              <a:ext cx="483" cy="9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0" hangingPunct="0"/>
              <a:r>
                <a:rPr lang="en-US" sz="1000" b="1">
                  <a:cs typeface="Arial" charset="0"/>
                </a:rPr>
                <a:t>SWAZILAND</a:t>
              </a:r>
              <a:endParaRPr lang="en-US" sz="1000" b="1">
                <a:latin typeface="Times New Roman" pitchFamily="18" charset="0"/>
                <a:cs typeface="Arial" charset="0"/>
              </a:endParaRPr>
            </a:p>
          </p:txBody>
        </p:sp>
        <p:sp>
          <p:nvSpPr>
            <p:cNvPr id="121" name="Rectangle 119"/>
            <p:cNvSpPr>
              <a:spLocks noChangeArrowheads="1"/>
            </p:cNvSpPr>
            <p:nvPr/>
          </p:nvSpPr>
          <p:spPr bwMode="auto">
            <a:xfrm>
              <a:off x="3670" y="2608"/>
              <a:ext cx="312" cy="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just" eaLnBrk="0" hangingPunct="0"/>
              <a:r>
                <a:rPr lang="en-US" sz="1000" b="1">
                  <a:cs typeface="Arial" charset="0"/>
                </a:rPr>
                <a:t>LESOTHO</a:t>
              </a:r>
            </a:p>
          </p:txBody>
        </p:sp>
        <p:sp>
          <p:nvSpPr>
            <p:cNvPr id="122" name="Rectangle 120"/>
            <p:cNvSpPr>
              <a:spLocks noChangeArrowheads="1"/>
            </p:cNvSpPr>
            <p:nvPr/>
          </p:nvSpPr>
          <p:spPr bwMode="auto">
            <a:xfrm>
              <a:off x="3145" y="2251"/>
              <a:ext cx="637" cy="1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400" b="1">
                  <a:cs typeface="Arial" charset="0"/>
                </a:rPr>
                <a:t>Bloemfontein</a:t>
              </a:r>
              <a:endParaRPr lang="en-US" sz="1400">
                <a:cs typeface="Arial" charset="0"/>
              </a:endParaRPr>
            </a:p>
          </p:txBody>
        </p:sp>
        <p:sp>
          <p:nvSpPr>
            <p:cNvPr id="123" name="Rectangle 121"/>
            <p:cNvSpPr>
              <a:spLocks noChangeArrowheads="1"/>
            </p:cNvSpPr>
            <p:nvPr/>
          </p:nvSpPr>
          <p:spPr bwMode="auto">
            <a:xfrm>
              <a:off x="2009" y="3566"/>
              <a:ext cx="552" cy="15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eaLnBrk="0" hangingPunct="0"/>
              <a:r>
                <a:rPr lang="en-US" sz="1600" b="1">
                  <a:cs typeface="Arial" charset="0"/>
                </a:rPr>
                <a:t>Hermanus</a:t>
              </a:r>
            </a:p>
          </p:txBody>
        </p:sp>
        <p:sp>
          <p:nvSpPr>
            <p:cNvPr id="124" name="Line 122"/>
            <p:cNvSpPr>
              <a:spLocks noChangeShapeType="1"/>
            </p:cNvSpPr>
            <p:nvPr/>
          </p:nvSpPr>
          <p:spPr bwMode="auto">
            <a:xfrm flipH="1">
              <a:off x="1882" y="3702"/>
              <a:ext cx="227" cy="227"/>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25" name="Oval 123"/>
            <p:cNvSpPr>
              <a:spLocks noChangeArrowheads="1"/>
            </p:cNvSpPr>
            <p:nvPr/>
          </p:nvSpPr>
          <p:spPr bwMode="auto">
            <a:xfrm>
              <a:off x="2154" y="3339"/>
              <a:ext cx="81"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6" name="Oval 124"/>
            <p:cNvSpPr>
              <a:spLocks noChangeArrowheads="1"/>
            </p:cNvSpPr>
            <p:nvPr/>
          </p:nvSpPr>
          <p:spPr bwMode="auto">
            <a:xfrm>
              <a:off x="3560" y="1616"/>
              <a:ext cx="81"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7" name="Oval 125"/>
            <p:cNvSpPr>
              <a:spLocks noChangeArrowheads="1"/>
            </p:cNvSpPr>
            <p:nvPr/>
          </p:nvSpPr>
          <p:spPr bwMode="auto">
            <a:xfrm>
              <a:off x="1429" y="572"/>
              <a:ext cx="81" cy="7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grpSp>
      <p:sp>
        <p:nvSpPr>
          <p:cNvPr id="128" name="Text Box 126"/>
          <p:cNvSpPr txBox="1">
            <a:spLocks noChangeArrowheads="1"/>
          </p:cNvSpPr>
          <p:nvPr/>
        </p:nvSpPr>
        <p:spPr bwMode="auto">
          <a:xfrm>
            <a:off x="3299124" y="179939"/>
            <a:ext cx="3363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cs typeface="Arial" charset="0"/>
              </a:rPr>
              <a:t>LOCATION OF SANSA</a:t>
            </a:r>
          </a:p>
        </p:txBody>
      </p:sp>
    </p:spTree>
    <p:extLst>
      <p:ext uri="{BB962C8B-B14F-4D97-AF65-F5344CB8AC3E}">
        <p14:creationId xmlns:p14="http://schemas.microsoft.com/office/powerpoint/2010/main" val="114477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p:cNvPicPr>
            <a:picLocks noChangeAspect="1"/>
          </p:cNvPicPr>
          <p:nvPr/>
        </p:nvPicPr>
        <p:blipFill>
          <a:blip r:embed="rId2">
            <a:extLst>
              <a:ext uri="{28A0092B-C50C-407E-A947-70E740481C1C}">
                <a14:useLocalDpi xmlns:a14="http://schemas.microsoft.com/office/drawing/2010/main" val="0"/>
              </a:ext>
            </a:extLst>
          </a:blip>
          <a:srcRect t="6807"/>
          <a:stretch>
            <a:fillRect/>
          </a:stretch>
        </p:blipFill>
        <p:spPr bwMode="auto">
          <a:xfrm>
            <a:off x="56356" y="908720"/>
            <a:ext cx="9031287"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6"/>
          <p:cNvSpPr txBox="1">
            <a:spLocks noChangeArrowheads="1"/>
          </p:cNvSpPr>
          <p:nvPr/>
        </p:nvSpPr>
        <p:spPr bwMode="auto">
          <a:xfrm>
            <a:off x="3276600" y="260350"/>
            <a:ext cx="3451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00"/>
              </a:spcBef>
              <a:spcAft>
                <a:spcPts val="500"/>
              </a:spcAft>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ts val="500"/>
              </a:spcBef>
              <a:spcAft>
                <a:spcPts val="50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ts val="500"/>
              </a:spcBef>
              <a:spcAft>
                <a:spcPts val="50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ts val="500"/>
              </a:spcBef>
              <a:spcAft>
                <a:spcPts val="50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ts val="500"/>
              </a:spcBef>
              <a:spcAft>
                <a:spcPts val="50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ts val="500"/>
              </a:spcBef>
              <a:spcAft>
                <a:spcPts val="50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ts val="500"/>
              </a:spcBef>
              <a:spcAft>
                <a:spcPts val="50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ts val="500"/>
              </a:spcBef>
              <a:spcAft>
                <a:spcPts val="50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ts val="500"/>
              </a:spcBef>
              <a:spcAft>
                <a:spcPts val="50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spcAft>
                <a:spcPct val="0"/>
              </a:spcAft>
              <a:buClrTx/>
              <a:buFontTx/>
              <a:buNone/>
            </a:pPr>
            <a:r>
              <a:rPr lang="en-ZA" altLang="en-US" sz="2800" b="1"/>
              <a:t>SANSA OVERVIEW</a:t>
            </a:r>
          </a:p>
        </p:txBody>
      </p:sp>
    </p:spTree>
    <p:extLst>
      <p:ext uri="{BB962C8B-B14F-4D97-AF65-F5344CB8AC3E}">
        <p14:creationId xmlns:p14="http://schemas.microsoft.com/office/powerpoint/2010/main" val="341353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EAAAAB-2F28-4609-B126-D7E7BE21436E}"/>
              </a:ext>
            </a:extLst>
          </p:cNvPr>
          <p:cNvSpPr>
            <a:spLocks noGrp="1"/>
          </p:cNvSpPr>
          <p:nvPr>
            <p:ph idx="1"/>
          </p:nvPr>
        </p:nvSpPr>
        <p:spPr>
          <a:xfrm>
            <a:off x="179512" y="1028636"/>
            <a:ext cx="8964488" cy="4992652"/>
          </a:xfrm>
        </p:spPr>
        <p:txBody>
          <a:bodyPr>
            <a:noAutofit/>
          </a:bodyPr>
          <a:lstStyle/>
          <a:p>
            <a:r>
              <a:rPr lang="en-US" b="1" dirty="0"/>
              <a:t>Science Engagement Vision</a:t>
            </a:r>
          </a:p>
          <a:p>
            <a:pPr>
              <a:buFont typeface="Wingdings" panose="05000000000000000000" pitchFamily="2" charset="2"/>
              <a:buChar char="Ø"/>
            </a:pPr>
            <a:r>
              <a:rPr lang="en-US" sz="1800" b="0" i="0" dirty="0">
                <a:solidFill>
                  <a:srgbClr val="000000"/>
                </a:solidFill>
                <a:effectLst/>
                <a:latin typeface="Arial" panose="020B0604020202020204" pitchFamily="34" charset="0"/>
              </a:rPr>
              <a:t>To be the leader in stimulating and engaging the South African youth and society in the promotion and use of space science and technology for sustainable development. </a:t>
            </a:r>
          </a:p>
          <a:p>
            <a:r>
              <a:rPr lang="en-ZA" b="1" dirty="0">
                <a:solidFill>
                  <a:srgbClr val="0070C0"/>
                </a:solidFill>
              </a:rPr>
              <a:t>Science Engagement Mission </a:t>
            </a:r>
          </a:p>
          <a:p>
            <a:pPr>
              <a:buFont typeface="Wingdings" panose="05000000000000000000" pitchFamily="2" charset="2"/>
              <a:buChar char="Ø"/>
            </a:pPr>
            <a:r>
              <a:rPr lang="en-GB" sz="1800" dirty="0">
                <a:solidFill>
                  <a:srgbClr val="4472C4"/>
                </a:solidFill>
                <a:effectLst/>
                <a:latin typeface="Arial" panose="020B0604020202020204" pitchFamily="34" charset="0"/>
                <a:ea typeface="Calibri" panose="020F0502020204030204" pitchFamily="34" charset="0"/>
              </a:rPr>
              <a:t>To provide leadership in Space Science content for the youth and diverse constituents at all levels of society in order to stimulate interest in Space Science and Technology.</a:t>
            </a:r>
            <a:endParaRPr lang="en-ZA" sz="1800" b="1" dirty="0">
              <a:solidFill>
                <a:srgbClr val="4472C4"/>
              </a:solidFill>
              <a:effectLst/>
              <a:latin typeface="Arial" panose="020B0604020202020204" pitchFamily="34" charset="0"/>
              <a:ea typeface="Calibri" panose="020F0502020204030204" pitchFamily="34" charset="0"/>
            </a:endParaRPr>
          </a:p>
          <a:p>
            <a:r>
              <a:rPr lang="en-GB" b="1" dirty="0">
                <a:solidFill>
                  <a:srgbClr val="00B050"/>
                </a:solidFill>
                <a:effectLst/>
                <a:latin typeface="Arial" panose="020B0604020202020204" pitchFamily="34" charset="0"/>
                <a:ea typeface="Calibri" panose="020F0502020204030204" pitchFamily="34" charset="0"/>
              </a:rPr>
              <a:t>Science Centre Purpose</a:t>
            </a:r>
          </a:p>
          <a:p>
            <a:pPr>
              <a:buFont typeface="Wingdings" panose="05000000000000000000" pitchFamily="2" charset="2"/>
              <a:buChar char="Ø"/>
            </a:pPr>
            <a:r>
              <a:rPr lang="en-GB" sz="1800" dirty="0">
                <a:solidFill>
                  <a:srgbClr val="00B050"/>
                </a:solidFill>
                <a:effectLst/>
                <a:latin typeface="Arial" panose="020B0604020202020204" pitchFamily="34" charset="0"/>
                <a:ea typeface="Calibri" panose="020F0502020204030204" pitchFamily="34" charset="0"/>
              </a:rPr>
              <a:t>The SANSA Science Centre is dedicated to the inspiration of the youth through the utilisation of space as a driver to create excitement in science, technology, engineering and innovation. The Science Centre is an infrastructure platform that provides access to science and technology through interactive engagements that assists youth of all ages to connect with science. </a:t>
            </a:r>
            <a:endParaRPr lang="en-ZA" sz="1800" dirty="0">
              <a:solidFill>
                <a:srgbClr val="00B050"/>
              </a:solidFill>
              <a:effectLst/>
              <a:latin typeface="Calibri" panose="020F0502020204030204" pitchFamily="34" charset="0"/>
              <a:ea typeface="Calibri" panose="020F0502020204030204" pitchFamily="34" charset="0"/>
            </a:endParaRPr>
          </a:p>
          <a:p>
            <a:pPr>
              <a:buFont typeface="Wingdings" panose="05000000000000000000" pitchFamily="2" charset="2"/>
              <a:buChar char="Ø"/>
            </a:pPr>
            <a:endParaRPr lang="en-ZA" sz="1800" dirty="0">
              <a:solidFill>
                <a:srgbClr val="000000"/>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75BCD404-D597-4BB7-B029-99377C99A958}"/>
              </a:ext>
            </a:extLst>
          </p:cNvPr>
          <p:cNvSpPr>
            <a:spLocks noGrp="1"/>
          </p:cNvSpPr>
          <p:nvPr>
            <p:ph type="title"/>
          </p:nvPr>
        </p:nvSpPr>
        <p:spPr>
          <a:xfrm>
            <a:off x="609600" y="188640"/>
            <a:ext cx="8534400" cy="868362"/>
          </a:xfrm>
        </p:spPr>
        <p:txBody>
          <a:bodyPr>
            <a:normAutofit/>
          </a:bodyPr>
          <a:lstStyle/>
          <a:p>
            <a:pPr algn="ctr"/>
            <a:r>
              <a:rPr lang="en-US" sz="2800" b="1" dirty="0">
                <a:latin typeface="+mj-lt"/>
              </a:rPr>
              <a:t>Science Engagement Unit</a:t>
            </a:r>
            <a:endParaRPr lang="en-ZA" sz="2800" b="1" dirty="0">
              <a:latin typeface="+mj-lt"/>
            </a:endParaRPr>
          </a:p>
        </p:txBody>
      </p:sp>
    </p:spTree>
    <p:extLst>
      <p:ext uri="{BB962C8B-B14F-4D97-AF65-F5344CB8AC3E}">
        <p14:creationId xmlns:p14="http://schemas.microsoft.com/office/powerpoint/2010/main" val="327601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00875" y="116632"/>
            <a:ext cx="1978242" cy="197824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304764"/>
            <a:ext cx="2052228" cy="2052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573016"/>
            <a:ext cx="2089230" cy="20892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146" y="1265065"/>
            <a:ext cx="2065047" cy="206504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1331640" y="3573016"/>
            <a:ext cx="2185234" cy="21852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0875" y="4293096"/>
            <a:ext cx="2072159" cy="207215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Oval 3"/>
          <p:cNvSpPr/>
          <p:nvPr/>
        </p:nvSpPr>
        <p:spPr>
          <a:xfrm>
            <a:off x="3749002" y="2272220"/>
            <a:ext cx="1881987" cy="1818202"/>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 name="TextBox 4"/>
          <p:cNvSpPr txBox="1"/>
          <p:nvPr/>
        </p:nvSpPr>
        <p:spPr>
          <a:xfrm>
            <a:off x="3737462" y="2782356"/>
            <a:ext cx="1905065" cy="707886"/>
          </a:xfrm>
          <a:prstGeom prst="rect">
            <a:avLst/>
          </a:prstGeom>
          <a:noFill/>
        </p:spPr>
        <p:txBody>
          <a:bodyPr wrap="square" rtlCol="0">
            <a:spAutoFit/>
          </a:bodyPr>
          <a:lstStyle/>
          <a:p>
            <a:pPr algn="ctr"/>
            <a:r>
              <a:rPr lang="en-ZA" sz="2000" b="1" dirty="0">
                <a:solidFill>
                  <a:schemeClr val="bg1"/>
                </a:solidFill>
              </a:rPr>
              <a:t>Science Engagement</a:t>
            </a:r>
          </a:p>
        </p:txBody>
      </p:sp>
    </p:spTree>
    <p:extLst>
      <p:ext uri="{BB962C8B-B14F-4D97-AF65-F5344CB8AC3E}">
        <p14:creationId xmlns:p14="http://schemas.microsoft.com/office/powerpoint/2010/main" val="189358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3934B9FC-4DD9-4AA4-82B5-CBD19D574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246"/>
            <a:ext cx="4849565" cy="6858000"/>
          </a:xfrm>
          <a:prstGeom prst="rect">
            <a:avLst/>
          </a:prstGeom>
        </p:spPr>
      </p:pic>
      <p:sp>
        <p:nvSpPr>
          <p:cNvPr id="8" name="TextBox 7">
            <a:extLst>
              <a:ext uri="{FF2B5EF4-FFF2-40B4-BE49-F238E27FC236}">
                <a16:creationId xmlns:a16="http://schemas.microsoft.com/office/drawing/2014/main" id="{15CA11ED-94B8-4256-9EFD-0F7B302F3605}"/>
              </a:ext>
            </a:extLst>
          </p:cNvPr>
          <p:cNvSpPr txBox="1"/>
          <p:nvPr/>
        </p:nvSpPr>
        <p:spPr>
          <a:xfrm>
            <a:off x="251521" y="1268760"/>
            <a:ext cx="3312368" cy="4985980"/>
          </a:xfrm>
          <a:prstGeom prst="rect">
            <a:avLst/>
          </a:prstGeom>
          <a:noFill/>
        </p:spPr>
        <p:txBody>
          <a:bodyPr wrap="square" rtlCol="0">
            <a:spAutoFit/>
          </a:bodyPr>
          <a:lstStyle/>
          <a:p>
            <a:pPr algn="ctr"/>
            <a:r>
              <a:rPr lang="en-US" sz="2000" b="1" dirty="0"/>
              <a:t>SANSA SCIENCE CENTRE</a:t>
            </a:r>
          </a:p>
          <a:p>
            <a:endParaRPr lang="en-US" sz="2000" dirty="0"/>
          </a:p>
          <a:p>
            <a:r>
              <a:rPr lang="en-US" sz="2000" dirty="0"/>
              <a:t>Opened in October 2004</a:t>
            </a:r>
          </a:p>
          <a:p>
            <a:endParaRPr lang="en-US" sz="2000" dirty="0"/>
          </a:p>
          <a:p>
            <a:r>
              <a:rPr lang="en-US" sz="2000" dirty="0"/>
              <a:t>Celebrated 15 years in 2019</a:t>
            </a:r>
          </a:p>
          <a:p>
            <a:endParaRPr lang="en-US" sz="2000" dirty="0"/>
          </a:p>
          <a:p>
            <a:r>
              <a:rPr lang="en-US" sz="2000" dirty="0"/>
              <a:t>Saw more than 10 000 learners in 2019/20 Financial Year</a:t>
            </a:r>
          </a:p>
          <a:p>
            <a:endParaRPr lang="en-US" sz="2000" dirty="0"/>
          </a:p>
          <a:p>
            <a:r>
              <a:rPr lang="en-US" sz="2000" dirty="0"/>
              <a:t>Reaches communities within a 200 km radius</a:t>
            </a:r>
          </a:p>
          <a:p>
            <a:endParaRPr lang="en-US" sz="2000" dirty="0"/>
          </a:p>
          <a:p>
            <a:r>
              <a:rPr lang="en-US" sz="2000" dirty="0"/>
              <a:t>Includes a Mobile Lab that reaches beyond that</a:t>
            </a:r>
          </a:p>
          <a:p>
            <a:endParaRPr lang="en-ZA" sz="2000" dirty="0"/>
          </a:p>
        </p:txBody>
      </p:sp>
    </p:spTree>
    <p:extLst>
      <p:ext uri="{BB962C8B-B14F-4D97-AF65-F5344CB8AC3E}">
        <p14:creationId xmlns:p14="http://schemas.microsoft.com/office/powerpoint/2010/main" val="144970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6478766" y="1072810"/>
            <a:ext cx="982489" cy="1928813"/>
          </a:xfrm>
          <a:prstGeom prst="rect">
            <a:avLst/>
          </a:prstGeom>
          <a:noFill/>
          <a:ln w="9525">
            <a:noFill/>
            <a:miter lim="800000"/>
            <a:headEnd/>
            <a:tailEnd/>
          </a:ln>
        </p:spPr>
      </p:pic>
      <p:pic>
        <p:nvPicPr>
          <p:cNvPr id="35843" name="Picture 1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p:blipFill>
        <p:spPr bwMode="auto">
          <a:xfrm>
            <a:off x="804573" y="955216"/>
            <a:ext cx="1895219" cy="2526959"/>
          </a:xfrm>
          <a:noFill/>
          <a:ln>
            <a:miter lim="800000"/>
            <a:headEnd/>
            <a:tailEnd/>
          </a:ln>
        </p:spPr>
      </p:pic>
      <p:pic>
        <p:nvPicPr>
          <p:cNvPr id="3584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416639" y="4963745"/>
            <a:ext cx="2286000" cy="1524000"/>
          </a:xfrm>
          <a:prstGeom prst="rect">
            <a:avLst/>
          </a:prstGeom>
          <a:noFill/>
          <a:ln w="9525">
            <a:noFill/>
            <a:miter lim="800000"/>
            <a:headEnd/>
            <a:tailEnd/>
          </a:ln>
        </p:spPr>
      </p:pic>
      <p:pic>
        <p:nvPicPr>
          <p:cNvPr id="3584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588224" y="3501041"/>
            <a:ext cx="1712913" cy="2283884"/>
          </a:xfrm>
          <a:prstGeom prst="rect">
            <a:avLst/>
          </a:prstGeom>
          <a:noFill/>
          <a:ln w="9525">
            <a:noFill/>
            <a:miter lim="800000"/>
            <a:headEnd/>
            <a:tailEnd/>
          </a:ln>
        </p:spPr>
      </p:pic>
      <p:pic>
        <p:nvPicPr>
          <p:cNvPr id="3584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804573" y="3482175"/>
            <a:ext cx="1895219" cy="2526959"/>
          </a:xfrm>
          <a:prstGeom prst="rect">
            <a:avLst/>
          </a:prstGeom>
          <a:noFill/>
          <a:ln w="9525">
            <a:noFill/>
            <a:miter lim="800000"/>
            <a:headEnd/>
            <a:tailEnd/>
          </a:ln>
        </p:spPr>
      </p:pic>
      <p:sp>
        <p:nvSpPr>
          <p:cNvPr id="35848" name="TextBox 8"/>
          <p:cNvSpPr txBox="1">
            <a:spLocks noChangeArrowheads="1"/>
          </p:cNvSpPr>
          <p:nvPr/>
        </p:nvSpPr>
        <p:spPr bwMode="auto">
          <a:xfrm>
            <a:off x="3118614" y="890362"/>
            <a:ext cx="2933047" cy="2246769"/>
          </a:xfrm>
          <a:prstGeom prst="rect">
            <a:avLst/>
          </a:prstGeom>
          <a:solidFill>
            <a:srgbClr val="002060"/>
          </a:solidFill>
          <a:ln w="9525">
            <a:noFill/>
            <a:miter lim="800000"/>
            <a:headEnd/>
            <a:tailEnd/>
          </a:ln>
        </p:spPr>
        <p:txBody>
          <a:bodyPr wrap="square">
            <a:spAutoFit/>
          </a:bodyPr>
          <a:lstStyle/>
          <a:p>
            <a:pPr>
              <a:buFont typeface="Arial" charset="0"/>
              <a:buChar char="•"/>
            </a:pPr>
            <a:r>
              <a:rPr lang="en-US" sz="2800" dirty="0">
                <a:solidFill>
                  <a:schemeClr val="tx2">
                    <a:lumMod val="40000"/>
                    <a:lumOff val="60000"/>
                  </a:schemeClr>
                </a:solidFill>
              </a:rPr>
              <a:t> Science Center</a:t>
            </a:r>
          </a:p>
          <a:p>
            <a:pPr>
              <a:buFont typeface="Arial" charset="0"/>
              <a:buChar char="•"/>
            </a:pPr>
            <a:r>
              <a:rPr lang="en-US" sz="2800" dirty="0">
                <a:solidFill>
                  <a:schemeClr val="tx2">
                    <a:lumMod val="40000"/>
                    <a:lumOff val="60000"/>
                  </a:schemeClr>
                </a:solidFill>
              </a:rPr>
              <a:t> School Visits</a:t>
            </a:r>
          </a:p>
          <a:p>
            <a:pPr>
              <a:buFont typeface="Arial" charset="0"/>
              <a:buChar char="•"/>
            </a:pPr>
            <a:r>
              <a:rPr lang="en-US" sz="2800" dirty="0">
                <a:solidFill>
                  <a:schemeClr val="tx2">
                    <a:lumMod val="40000"/>
                    <a:lumOff val="60000"/>
                  </a:schemeClr>
                </a:solidFill>
              </a:rPr>
              <a:t> Educator Training</a:t>
            </a:r>
          </a:p>
          <a:p>
            <a:pPr>
              <a:buFont typeface="Arial" charset="0"/>
              <a:buChar char="•"/>
            </a:pPr>
            <a:r>
              <a:rPr lang="en-US" sz="2800" dirty="0">
                <a:solidFill>
                  <a:schemeClr val="tx2">
                    <a:lumMod val="40000"/>
                    <a:lumOff val="60000"/>
                  </a:schemeClr>
                </a:solidFill>
              </a:rPr>
              <a:t> Mobile Lab</a:t>
            </a:r>
          </a:p>
          <a:p>
            <a:pPr>
              <a:buFont typeface="Arial" charset="0"/>
              <a:buChar char="•"/>
            </a:pPr>
            <a:r>
              <a:rPr lang="en-US" sz="2800" dirty="0">
                <a:solidFill>
                  <a:schemeClr val="tx2">
                    <a:lumMod val="40000"/>
                    <a:lumOff val="60000"/>
                  </a:schemeClr>
                </a:solidFill>
              </a:rPr>
              <a:t> Public Awareness</a:t>
            </a:r>
          </a:p>
        </p:txBody>
      </p:sp>
      <p:sp>
        <p:nvSpPr>
          <p:cNvPr id="35849" name="TextBox 1"/>
          <p:cNvSpPr txBox="1">
            <a:spLocks noChangeArrowheads="1"/>
          </p:cNvSpPr>
          <p:nvPr/>
        </p:nvSpPr>
        <p:spPr bwMode="auto">
          <a:xfrm>
            <a:off x="2078049" y="220323"/>
            <a:ext cx="5857875" cy="584775"/>
          </a:xfrm>
          <a:prstGeom prst="rect">
            <a:avLst/>
          </a:prstGeom>
          <a:noFill/>
          <a:ln w="9525">
            <a:noFill/>
            <a:miter lim="800000"/>
            <a:headEnd/>
            <a:tailEnd/>
          </a:ln>
        </p:spPr>
        <p:txBody>
          <a:bodyPr>
            <a:spAutoFit/>
          </a:bodyPr>
          <a:lstStyle/>
          <a:p>
            <a:pPr algn="ctr"/>
            <a:r>
              <a:rPr lang="en-US" sz="3200" b="1" dirty="0"/>
              <a:t>Science Engagement Activities</a:t>
            </a:r>
            <a:endParaRPr lang="en-US" sz="3200" dirty="0"/>
          </a:p>
        </p:txBody>
      </p:sp>
      <p:pic>
        <p:nvPicPr>
          <p:cNvPr id="3" name="Picture 2" descr="A picture containing text, person&#10;&#10;Description automatically generated">
            <a:extLst>
              <a:ext uri="{FF2B5EF4-FFF2-40B4-BE49-F238E27FC236}">
                <a16:creationId xmlns:a16="http://schemas.microsoft.com/office/drawing/2014/main" id="{0F43ABA9-0545-42DA-B4CE-380CFFC44E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4680" y="1072811"/>
            <a:ext cx="982489" cy="1931182"/>
          </a:xfrm>
          <a:prstGeom prst="rect">
            <a:avLst/>
          </a:prstGeom>
        </p:spPr>
      </p:pic>
      <p:pic>
        <p:nvPicPr>
          <p:cNvPr id="12" name="Picture 11">
            <a:extLst>
              <a:ext uri="{FF2B5EF4-FFF2-40B4-BE49-F238E27FC236}">
                <a16:creationId xmlns:a16="http://schemas.microsoft.com/office/drawing/2014/main" id="{E961D64B-608F-46B6-B344-45BBFCC222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6639" y="3249245"/>
            <a:ext cx="2286000" cy="1714500"/>
          </a:xfrm>
          <a:prstGeom prst="rect">
            <a:avLst/>
          </a:prstGeom>
        </p:spPr>
      </p:pic>
    </p:spTree>
    <p:extLst>
      <p:ext uri="{BB962C8B-B14F-4D97-AF65-F5344CB8AC3E}">
        <p14:creationId xmlns:p14="http://schemas.microsoft.com/office/powerpoint/2010/main" val="205799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FB3A47-3DEF-4C67-8961-DD199B686C5A}"/>
              </a:ext>
            </a:extLst>
          </p:cNvPr>
          <p:cNvSpPr>
            <a:spLocks noGrp="1"/>
          </p:cNvSpPr>
          <p:nvPr>
            <p:ph idx="1"/>
          </p:nvPr>
        </p:nvSpPr>
        <p:spPr>
          <a:xfrm>
            <a:off x="344066" y="1300821"/>
            <a:ext cx="8534400" cy="4359275"/>
          </a:xfrm>
        </p:spPr>
        <p:txBody>
          <a:bodyPr/>
          <a:lstStyle/>
          <a:p>
            <a:pPr marL="0" indent="0">
              <a:buNone/>
            </a:pPr>
            <a:r>
              <a:rPr lang="en-US" b="1" dirty="0"/>
              <a:t>Floor size: 133 meter squared</a:t>
            </a:r>
          </a:p>
          <a:p>
            <a:pPr marL="0" indent="0">
              <a:buNone/>
            </a:pPr>
            <a:endParaRPr lang="en-ZA" dirty="0"/>
          </a:p>
        </p:txBody>
      </p:sp>
      <p:sp>
        <p:nvSpPr>
          <p:cNvPr id="3" name="Title 2">
            <a:extLst>
              <a:ext uri="{FF2B5EF4-FFF2-40B4-BE49-F238E27FC236}">
                <a16:creationId xmlns:a16="http://schemas.microsoft.com/office/drawing/2014/main" id="{2B244702-EFC9-4660-8BDE-2174F5C2E264}"/>
              </a:ext>
            </a:extLst>
          </p:cNvPr>
          <p:cNvSpPr>
            <a:spLocks noGrp="1"/>
          </p:cNvSpPr>
          <p:nvPr>
            <p:ph type="title"/>
          </p:nvPr>
        </p:nvSpPr>
        <p:spPr>
          <a:xfrm>
            <a:off x="395536" y="116632"/>
            <a:ext cx="8534400" cy="868362"/>
          </a:xfrm>
        </p:spPr>
        <p:txBody>
          <a:bodyPr>
            <a:normAutofit/>
          </a:bodyPr>
          <a:lstStyle/>
          <a:p>
            <a:pPr algn="ctr"/>
            <a:r>
              <a:rPr lang="en-US" sz="3600" b="1" dirty="0">
                <a:latin typeface="+mj-lt"/>
              </a:rPr>
              <a:t>Exhibit Area</a:t>
            </a:r>
            <a:endParaRPr lang="en-ZA" sz="3600" b="1" dirty="0">
              <a:latin typeface="+mj-lt"/>
            </a:endParaRPr>
          </a:p>
        </p:txBody>
      </p:sp>
      <p:pic>
        <p:nvPicPr>
          <p:cNvPr id="6" name="Picture 5" descr="A picture containing text, indoor, floor, room&#10;&#10;Description automatically generated">
            <a:extLst>
              <a:ext uri="{FF2B5EF4-FFF2-40B4-BE49-F238E27FC236}">
                <a16:creationId xmlns:a16="http://schemas.microsoft.com/office/drawing/2014/main" id="{1FA715E5-5DE7-4A68-AB46-38D0113B70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65" y="1772816"/>
            <a:ext cx="2715767" cy="3621022"/>
          </a:xfrm>
          <a:prstGeom prst="rect">
            <a:avLst/>
          </a:prstGeom>
        </p:spPr>
      </p:pic>
      <p:pic>
        <p:nvPicPr>
          <p:cNvPr id="8" name="Picture 7" descr="A picture containing text, floor, indoor, room&#10;&#10;Description automatically generated">
            <a:extLst>
              <a:ext uri="{FF2B5EF4-FFF2-40B4-BE49-F238E27FC236}">
                <a16:creationId xmlns:a16="http://schemas.microsoft.com/office/drawing/2014/main" id="{4813AFB4-3F66-4310-83B0-97A7AB84B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607" y="1772816"/>
            <a:ext cx="2715766" cy="3621022"/>
          </a:xfrm>
          <a:prstGeom prst="rect">
            <a:avLst/>
          </a:prstGeom>
        </p:spPr>
      </p:pic>
      <p:pic>
        <p:nvPicPr>
          <p:cNvPr id="10" name="Picture 9" descr="A picture containing text, indoor, floor, blue&#10;&#10;Description automatically generated">
            <a:extLst>
              <a:ext uri="{FF2B5EF4-FFF2-40B4-BE49-F238E27FC236}">
                <a16:creationId xmlns:a16="http://schemas.microsoft.com/office/drawing/2014/main" id="{D7BCE555-C3A1-4A09-927F-4835318D63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9148" y="1772816"/>
            <a:ext cx="2715767" cy="3621022"/>
          </a:xfrm>
          <a:prstGeom prst="rect">
            <a:avLst/>
          </a:prstGeom>
        </p:spPr>
      </p:pic>
    </p:spTree>
    <p:extLst>
      <p:ext uri="{BB962C8B-B14F-4D97-AF65-F5344CB8AC3E}">
        <p14:creationId xmlns:p14="http://schemas.microsoft.com/office/powerpoint/2010/main" val="418163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A7199-CFBE-4470-9AB6-611C44A7F9C4}"/>
              </a:ext>
            </a:extLst>
          </p:cNvPr>
          <p:cNvSpPr>
            <a:spLocks noGrp="1"/>
          </p:cNvSpPr>
          <p:nvPr>
            <p:ph idx="1"/>
          </p:nvPr>
        </p:nvSpPr>
        <p:spPr>
          <a:xfrm>
            <a:off x="203303" y="1279079"/>
            <a:ext cx="8534400" cy="4359275"/>
          </a:xfrm>
        </p:spPr>
        <p:txBody>
          <a:bodyPr/>
          <a:lstStyle/>
          <a:p>
            <a:r>
              <a:rPr lang="en-US" dirty="0"/>
              <a:t>Combination of static and digital exhibits</a:t>
            </a:r>
          </a:p>
          <a:p>
            <a:pPr marL="0" indent="0">
              <a:buNone/>
            </a:pPr>
            <a:endParaRPr lang="en-ZA" dirty="0"/>
          </a:p>
        </p:txBody>
      </p:sp>
      <p:sp>
        <p:nvSpPr>
          <p:cNvPr id="3" name="Title 2">
            <a:extLst>
              <a:ext uri="{FF2B5EF4-FFF2-40B4-BE49-F238E27FC236}">
                <a16:creationId xmlns:a16="http://schemas.microsoft.com/office/drawing/2014/main" id="{3323D4A3-5939-4992-9558-AB98F1F4734E}"/>
              </a:ext>
            </a:extLst>
          </p:cNvPr>
          <p:cNvSpPr>
            <a:spLocks noGrp="1"/>
          </p:cNvSpPr>
          <p:nvPr>
            <p:ph type="title"/>
          </p:nvPr>
        </p:nvSpPr>
        <p:spPr>
          <a:xfrm>
            <a:off x="395536" y="182239"/>
            <a:ext cx="8534400" cy="868362"/>
          </a:xfrm>
        </p:spPr>
        <p:txBody>
          <a:bodyPr>
            <a:normAutofit/>
          </a:bodyPr>
          <a:lstStyle/>
          <a:p>
            <a:pPr algn="ctr"/>
            <a:r>
              <a:rPr lang="en-US" sz="3200" b="1" dirty="0">
                <a:latin typeface="+mj-lt"/>
              </a:rPr>
              <a:t>Interactive Exhibits</a:t>
            </a:r>
            <a:endParaRPr lang="en-ZA" sz="3200" b="1" dirty="0">
              <a:latin typeface="+mj-lt"/>
            </a:endParaRPr>
          </a:p>
        </p:txBody>
      </p:sp>
      <p:pic>
        <p:nvPicPr>
          <p:cNvPr id="5" name="Picture 4" descr="A picture containing indoor, floor, table, cluttered&#10;&#10;Description automatically generated">
            <a:extLst>
              <a:ext uri="{FF2B5EF4-FFF2-40B4-BE49-F238E27FC236}">
                <a16:creationId xmlns:a16="http://schemas.microsoft.com/office/drawing/2014/main" id="{9CAD0FA1-D15C-4B6D-8A40-8B5FCBFCC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56" y="1992421"/>
            <a:ext cx="1836204" cy="2448272"/>
          </a:xfrm>
          <a:prstGeom prst="rect">
            <a:avLst/>
          </a:prstGeom>
        </p:spPr>
      </p:pic>
      <p:pic>
        <p:nvPicPr>
          <p:cNvPr id="7" name="Picture 6" descr="A picture containing floor, indoor&#10;&#10;Description automatically generated">
            <a:extLst>
              <a:ext uri="{FF2B5EF4-FFF2-40B4-BE49-F238E27FC236}">
                <a16:creationId xmlns:a16="http://schemas.microsoft.com/office/drawing/2014/main" id="{069FD2DD-C19A-40BC-B706-DCE0EBD71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5340" y="1992421"/>
            <a:ext cx="1844702" cy="2459603"/>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4082A3C3-4FD5-42F7-BB8D-9D3017461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651" y="2917305"/>
            <a:ext cx="2097991" cy="2797322"/>
          </a:xfrm>
          <a:prstGeom prst="rect">
            <a:avLst/>
          </a:prstGeom>
        </p:spPr>
      </p:pic>
      <p:pic>
        <p:nvPicPr>
          <p:cNvPr id="11" name="Picture 10" descr="A picture containing accessory, bag&#10;&#10;Description automatically generated">
            <a:extLst>
              <a:ext uri="{FF2B5EF4-FFF2-40B4-BE49-F238E27FC236}">
                <a16:creationId xmlns:a16="http://schemas.microsoft.com/office/drawing/2014/main" id="{B1D92175-8D8A-493A-A505-A1138170E2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4469" y="2924944"/>
            <a:ext cx="2092262" cy="2789683"/>
          </a:xfrm>
          <a:prstGeom prst="rect">
            <a:avLst/>
          </a:prstGeom>
        </p:spPr>
      </p:pic>
    </p:spTree>
    <p:extLst>
      <p:ext uri="{BB962C8B-B14F-4D97-AF65-F5344CB8AC3E}">
        <p14:creationId xmlns:p14="http://schemas.microsoft.com/office/powerpoint/2010/main" val="1044553235"/>
      </p:ext>
    </p:extLst>
  </p:cSld>
  <p:clrMapOvr>
    <a:masterClrMapping/>
  </p:clrMapOvr>
</p:sld>
</file>

<file path=ppt/theme/theme1.xml><?xml version="1.0" encoding="utf-8"?>
<a:theme xmlns:a="http://schemas.openxmlformats.org/drawingml/2006/main" name="2_Office Theme">
  <a:themeElements>
    <a:clrScheme name="SANSA Masterbrand">
      <a:dk1>
        <a:srgbClr val="001A36"/>
      </a:dk1>
      <a:lt1>
        <a:sysClr val="window" lastClr="FFFFFF"/>
      </a:lt1>
      <a:dk2>
        <a:srgbClr val="0082C6"/>
      </a:dk2>
      <a:lt2>
        <a:srgbClr val="FFFFFF"/>
      </a:lt2>
      <a:accent1>
        <a:srgbClr val="19BECF"/>
      </a:accent1>
      <a:accent2>
        <a:srgbClr val="D7DF23"/>
      </a:accent2>
      <a:accent3>
        <a:srgbClr val="39B54A"/>
      </a:accent3>
      <a:accent4>
        <a:srgbClr val="BCBEC0"/>
      </a:accent4>
      <a:accent5>
        <a:srgbClr val="393E4D"/>
      </a:accent5>
      <a:accent6>
        <a:srgbClr val="19BECF"/>
      </a:accent6>
      <a:hlink>
        <a:srgbClr val="0082C6"/>
      </a:hlink>
      <a:folHlink>
        <a:srgbClr val="39B5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92049"/>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1E5B543974B14F94E49184DDA6EF40" ma:contentTypeVersion="12" ma:contentTypeDescription="Create a new document." ma:contentTypeScope="" ma:versionID="b6f5fc34ed5bd9ea0126dbebfcfe690d">
  <xsd:schema xmlns:xsd="http://www.w3.org/2001/XMLSchema" xmlns:xs="http://www.w3.org/2001/XMLSchema" xmlns:p="http://schemas.microsoft.com/office/2006/metadata/properties" xmlns:ns2="c14214ad-f3fb-43eb-bc94-fb705f76b14c" xmlns:ns3="2ff3000d-52d9-4fb7-9c94-c922a0403b01" targetNamespace="http://schemas.microsoft.com/office/2006/metadata/properties" ma:root="true" ma:fieldsID="5598697f38ba649ef84eac21f7e01809" ns2:_="" ns3:_="">
    <xsd:import namespace="c14214ad-f3fb-43eb-bc94-fb705f76b14c"/>
    <xsd:import namespace="2ff3000d-52d9-4fb7-9c94-c922a0403b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214ad-f3fb-43eb-bc94-fb705f76b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f3000d-52d9-4fb7-9c94-c922a0403b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434070-D05F-452C-92FC-60D7BE875F2B}"/>
</file>

<file path=customXml/itemProps2.xml><?xml version="1.0" encoding="utf-8"?>
<ds:datastoreItem xmlns:ds="http://schemas.openxmlformats.org/officeDocument/2006/customXml" ds:itemID="{E492FDCF-F9ED-466D-B44E-3C621FA71863}"/>
</file>

<file path=customXml/itemProps3.xml><?xml version="1.0" encoding="utf-8"?>
<ds:datastoreItem xmlns:ds="http://schemas.openxmlformats.org/officeDocument/2006/customXml" ds:itemID="{6DB715C5-B752-4676-9B34-B1E6DA4546C9}"/>
</file>

<file path=docProps/app.xml><?xml version="1.0" encoding="utf-8"?>
<Properties xmlns="http://schemas.openxmlformats.org/officeDocument/2006/extended-properties" xmlns:vt="http://schemas.openxmlformats.org/officeDocument/2006/docPropsVTypes">
  <Template/>
  <TotalTime>11</TotalTime>
  <Words>273</Words>
  <Application>Microsoft Office PowerPoint</Application>
  <PresentationFormat>On-screen Show (4:3)</PresentationFormat>
  <Paragraphs>60</Paragraphs>
  <Slides>10</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Times New Roman</vt:lpstr>
      <vt:lpstr>Wingdings</vt:lpstr>
      <vt:lpstr>2_Office Theme</vt:lpstr>
      <vt:lpstr>Custom Design</vt:lpstr>
      <vt:lpstr>1_Custom Design</vt:lpstr>
      <vt:lpstr>SANSA HERMANUS - briefing session for Exhibit Building Panel</vt:lpstr>
      <vt:lpstr>PowerPoint Presentation</vt:lpstr>
      <vt:lpstr>PowerPoint Presentation</vt:lpstr>
      <vt:lpstr>Science Engagement Unit</vt:lpstr>
      <vt:lpstr>PowerPoint Presentation</vt:lpstr>
      <vt:lpstr>PowerPoint Presentation</vt:lpstr>
      <vt:lpstr>PowerPoint Presentation</vt:lpstr>
      <vt:lpstr>Exhibit Area</vt:lpstr>
      <vt:lpstr>Interactive Exhibits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lmckinnell</dc:creator>
  <cp:lastModifiedBy>Dr Lee-Anne McKinnell</cp:lastModifiedBy>
  <cp:revision>116</cp:revision>
  <dcterms:created xsi:type="dcterms:W3CDTF">2011-04-03T08:54:40Z</dcterms:created>
  <dcterms:modified xsi:type="dcterms:W3CDTF">2021-07-13T15:47:38Z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0x010100501E5B543974B14F94E49184DDA6EF40</vt:lpwstr>
  </property>
</Properties>
</file>